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Lst>
  <p:sldSz cy="10691800" cx="7559675"/>
  <p:notesSz cx="6858000" cy="9144000"/>
  <p:embeddedFontLst>
    <p:embeddedFont>
      <p:font typeface="Arial Black"/>
      <p:regular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345">
          <p15:clr>
            <a:srgbClr val="A4A3A4"/>
          </p15:clr>
        </p15:guide>
        <p15:guide id="2" pos="2381">
          <p15:clr>
            <a:srgbClr val="A4A3A4"/>
          </p15:clr>
        </p15:guide>
      </p15:sldGuideLst>
    </p:ext>
    <p:ext uri="http://customooxmlschemas.google.com/">
      <go:slidesCustomData xmlns:go="http://customooxmlschemas.google.com/" r:id="rId25" roundtripDataSignature="AMtx7mhaIvUGFaTjkspjZabmqZJEK4bMT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345" orient="horz"/>
        <p:guide pos="2381"/>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font" Target="fonts/ArialBlack-regular.fntdata"/><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5" Type="http://customschemas.google.com/relationships/presentationmetadata" Target="meta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2338388" y="1143000"/>
            <a:ext cx="2181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cs-CZ"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p1:notes"/>
          <p:cNvSpPr/>
          <p:nvPr>
            <p:ph idx="2" type="sldImg"/>
          </p:nvPr>
        </p:nvSpPr>
        <p:spPr>
          <a:xfrm>
            <a:off x="2338388" y="1143000"/>
            <a:ext cx="2181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4" name="Google Shape;84;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5" name="Google Shape;85;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cs-CZ"/>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p10:notes"/>
          <p:cNvSpPr/>
          <p:nvPr>
            <p:ph idx="2" type="sldImg"/>
          </p:nvPr>
        </p:nvSpPr>
        <p:spPr>
          <a:xfrm>
            <a:off x="2338388" y="1143000"/>
            <a:ext cx="2181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3" name="Google Shape;263;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4" name="Google Shape;264;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cs-CZ"/>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p11:notes"/>
          <p:cNvSpPr/>
          <p:nvPr>
            <p:ph idx="2" type="sldImg"/>
          </p:nvPr>
        </p:nvSpPr>
        <p:spPr>
          <a:xfrm>
            <a:off x="2338388" y="1143000"/>
            <a:ext cx="2181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6" name="Google Shape;276;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7" name="Google Shape;277;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cs-CZ"/>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1" name="Shape 291"/>
        <p:cNvGrpSpPr/>
        <p:nvPr/>
      </p:nvGrpSpPr>
      <p:grpSpPr>
        <a:xfrm>
          <a:off x="0" y="0"/>
          <a:ext cx="0" cy="0"/>
          <a:chOff x="0" y="0"/>
          <a:chExt cx="0" cy="0"/>
        </a:xfrm>
      </p:grpSpPr>
      <p:sp>
        <p:nvSpPr>
          <p:cNvPr id="292" name="Google Shape;292;p12:notes"/>
          <p:cNvSpPr/>
          <p:nvPr>
            <p:ph idx="2" type="sldImg"/>
          </p:nvPr>
        </p:nvSpPr>
        <p:spPr>
          <a:xfrm>
            <a:off x="2338388" y="1143000"/>
            <a:ext cx="2181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3" name="Google Shape;293;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4" name="Google Shape;294;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cs-CZ"/>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 name="Shape 301"/>
        <p:cNvGrpSpPr/>
        <p:nvPr/>
      </p:nvGrpSpPr>
      <p:grpSpPr>
        <a:xfrm>
          <a:off x="0" y="0"/>
          <a:ext cx="0" cy="0"/>
          <a:chOff x="0" y="0"/>
          <a:chExt cx="0" cy="0"/>
        </a:xfrm>
      </p:grpSpPr>
      <p:sp>
        <p:nvSpPr>
          <p:cNvPr id="302" name="Google Shape;302;p13:notes"/>
          <p:cNvSpPr/>
          <p:nvPr>
            <p:ph idx="2" type="sldImg"/>
          </p:nvPr>
        </p:nvSpPr>
        <p:spPr>
          <a:xfrm>
            <a:off x="2338388" y="1143000"/>
            <a:ext cx="2181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3" name="Google Shape;303;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4" name="Google Shape;304;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cs-CZ"/>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8" name="Shape 318"/>
        <p:cNvGrpSpPr/>
        <p:nvPr/>
      </p:nvGrpSpPr>
      <p:grpSpPr>
        <a:xfrm>
          <a:off x="0" y="0"/>
          <a:ext cx="0" cy="0"/>
          <a:chOff x="0" y="0"/>
          <a:chExt cx="0" cy="0"/>
        </a:xfrm>
      </p:grpSpPr>
      <p:sp>
        <p:nvSpPr>
          <p:cNvPr id="319" name="Google Shape;319;p14:notes"/>
          <p:cNvSpPr/>
          <p:nvPr>
            <p:ph idx="2" type="sldImg"/>
          </p:nvPr>
        </p:nvSpPr>
        <p:spPr>
          <a:xfrm>
            <a:off x="2338388" y="1143000"/>
            <a:ext cx="2181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0" name="Google Shape;320;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1" name="Google Shape;321;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cs-CZ"/>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p15:notes"/>
          <p:cNvSpPr/>
          <p:nvPr>
            <p:ph idx="2" type="sldImg"/>
          </p:nvPr>
        </p:nvSpPr>
        <p:spPr>
          <a:xfrm>
            <a:off x="2338388" y="1143000"/>
            <a:ext cx="2181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2" name="Google Shape;332;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3" name="Google Shape;333;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cs-CZ"/>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7" name="Shape 347"/>
        <p:cNvGrpSpPr/>
        <p:nvPr/>
      </p:nvGrpSpPr>
      <p:grpSpPr>
        <a:xfrm>
          <a:off x="0" y="0"/>
          <a:ext cx="0" cy="0"/>
          <a:chOff x="0" y="0"/>
          <a:chExt cx="0" cy="0"/>
        </a:xfrm>
      </p:grpSpPr>
      <p:sp>
        <p:nvSpPr>
          <p:cNvPr id="348" name="Google Shape;348;p16:notes"/>
          <p:cNvSpPr/>
          <p:nvPr>
            <p:ph idx="2" type="sldImg"/>
          </p:nvPr>
        </p:nvSpPr>
        <p:spPr>
          <a:xfrm>
            <a:off x="2338388" y="1143000"/>
            <a:ext cx="2181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9" name="Google Shape;349;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0" name="Google Shape;350;p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cs-CZ"/>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8" name="Shape 358"/>
        <p:cNvGrpSpPr/>
        <p:nvPr/>
      </p:nvGrpSpPr>
      <p:grpSpPr>
        <a:xfrm>
          <a:off x="0" y="0"/>
          <a:ext cx="0" cy="0"/>
          <a:chOff x="0" y="0"/>
          <a:chExt cx="0" cy="0"/>
        </a:xfrm>
      </p:grpSpPr>
      <p:sp>
        <p:nvSpPr>
          <p:cNvPr id="359" name="Google Shape;359;p17:notes"/>
          <p:cNvSpPr/>
          <p:nvPr>
            <p:ph idx="2" type="sldImg"/>
          </p:nvPr>
        </p:nvSpPr>
        <p:spPr>
          <a:xfrm>
            <a:off x="2338388" y="1143000"/>
            <a:ext cx="2181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0" name="Google Shape;360;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1" name="Google Shape;361;p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cs-CZ"/>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5" name="Shape 375"/>
        <p:cNvGrpSpPr/>
        <p:nvPr/>
      </p:nvGrpSpPr>
      <p:grpSpPr>
        <a:xfrm>
          <a:off x="0" y="0"/>
          <a:ext cx="0" cy="0"/>
          <a:chOff x="0" y="0"/>
          <a:chExt cx="0" cy="0"/>
        </a:xfrm>
      </p:grpSpPr>
      <p:sp>
        <p:nvSpPr>
          <p:cNvPr id="376" name="Google Shape;376;p18:notes"/>
          <p:cNvSpPr/>
          <p:nvPr>
            <p:ph idx="2" type="sldImg"/>
          </p:nvPr>
        </p:nvSpPr>
        <p:spPr>
          <a:xfrm>
            <a:off x="2338388" y="1143000"/>
            <a:ext cx="2181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7" name="Google Shape;377;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8" name="Google Shape;378;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cs-CZ"/>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p2:notes"/>
          <p:cNvSpPr/>
          <p:nvPr>
            <p:ph idx="2" type="sldImg"/>
          </p:nvPr>
        </p:nvSpPr>
        <p:spPr>
          <a:xfrm>
            <a:off x="2338388" y="1143000"/>
            <a:ext cx="2181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2" name="Google Shape;92;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3" name="Google Shape;93;p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cs-CZ"/>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p3:notes"/>
          <p:cNvSpPr/>
          <p:nvPr>
            <p:ph idx="2" type="sldImg"/>
          </p:nvPr>
        </p:nvSpPr>
        <p:spPr>
          <a:xfrm>
            <a:off x="2338388" y="1143000"/>
            <a:ext cx="2181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6" name="Google Shape;146;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7" name="Google Shape;147;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cs-CZ"/>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p4:notes"/>
          <p:cNvSpPr/>
          <p:nvPr>
            <p:ph idx="2" type="sldImg"/>
          </p:nvPr>
        </p:nvSpPr>
        <p:spPr>
          <a:xfrm>
            <a:off x="2338388" y="1143000"/>
            <a:ext cx="2181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0" name="Google Shape;170;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1" name="Google Shape;171;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cs-CZ"/>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p5:notes"/>
          <p:cNvSpPr/>
          <p:nvPr>
            <p:ph idx="2" type="sldImg"/>
          </p:nvPr>
        </p:nvSpPr>
        <p:spPr>
          <a:xfrm>
            <a:off x="2338388" y="1143000"/>
            <a:ext cx="2181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3" name="Google Shape;183;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4" name="Google Shape;184;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cs-CZ"/>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p6:notes"/>
          <p:cNvSpPr/>
          <p:nvPr>
            <p:ph idx="2" type="sldImg"/>
          </p:nvPr>
        </p:nvSpPr>
        <p:spPr>
          <a:xfrm>
            <a:off x="2338388" y="1143000"/>
            <a:ext cx="2181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3" name="Google Shape;203;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4" name="Google Shape;204;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cs-CZ"/>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p7:notes"/>
          <p:cNvSpPr/>
          <p:nvPr>
            <p:ph idx="2" type="sldImg"/>
          </p:nvPr>
        </p:nvSpPr>
        <p:spPr>
          <a:xfrm>
            <a:off x="2338388" y="1143000"/>
            <a:ext cx="2181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5" name="Google Shape;215;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6" name="Google Shape;216;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cs-CZ"/>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p8:notes"/>
          <p:cNvSpPr/>
          <p:nvPr>
            <p:ph idx="2" type="sldImg"/>
          </p:nvPr>
        </p:nvSpPr>
        <p:spPr>
          <a:xfrm>
            <a:off x="2338388" y="1143000"/>
            <a:ext cx="2181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2" name="Google Shape;232;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3" name="Google Shape;233;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cs-CZ"/>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p9:notes"/>
          <p:cNvSpPr/>
          <p:nvPr>
            <p:ph idx="2" type="sldImg"/>
          </p:nvPr>
        </p:nvSpPr>
        <p:spPr>
          <a:xfrm>
            <a:off x="2338388" y="1143000"/>
            <a:ext cx="2181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6" name="Google Shape;246;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7" name="Google Shape;247;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cs-CZ"/>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Úvodní snímek" type="title">
  <p:cSld name="TITLE">
    <p:spTree>
      <p:nvGrpSpPr>
        <p:cNvPr id="15" name="Shape 15"/>
        <p:cNvGrpSpPr/>
        <p:nvPr/>
      </p:nvGrpSpPr>
      <p:grpSpPr>
        <a:xfrm>
          <a:off x="0" y="0"/>
          <a:ext cx="0" cy="0"/>
          <a:chOff x="0" y="0"/>
          <a:chExt cx="0" cy="0"/>
        </a:xfrm>
      </p:grpSpPr>
      <p:sp>
        <p:nvSpPr>
          <p:cNvPr id="16" name="Google Shape;16;p20"/>
          <p:cNvSpPr txBox="1"/>
          <p:nvPr>
            <p:ph type="ctrTitle"/>
          </p:nvPr>
        </p:nvSpPr>
        <p:spPr>
          <a:xfrm>
            <a:off x="3081866" y="982133"/>
            <a:ext cx="3910833" cy="78542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rgbClr val="CC0000"/>
              </a:buClr>
              <a:buSzPts val="2400"/>
              <a:buFont typeface="Arial Black"/>
              <a:buNone/>
              <a:defRPr sz="2400" cap="none">
                <a:solidFill>
                  <a:srgbClr val="CC0000"/>
                </a:solidFill>
                <a:latin typeface="Arial Black"/>
                <a:ea typeface="Arial Black"/>
                <a:cs typeface="Arial Black"/>
                <a:sym typeface="Arial Black"/>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20"/>
          <p:cNvSpPr txBox="1"/>
          <p:nvPr>
            <p:ph idx="1" type="subTitle"/>
          </p:nvPr>
        </p:nvSpPr>
        <p:spPr>
          <a:xfrm>
            <a:off x="944960" y="5615678"/>
            <a:ext cx="5669756" cy="2581379"/>
          </a:xfrm>
          <a:prstGeom prst="rect">
            <a:avLst/>
          </a:prstGeom>
          <a:noFill/>
          <a:ln>
            <a:noFill/>
          </a:ln>
        </p:spPr>
        <p:txBody>
          <a:bodyPr anchorCtr="0" anchor="t" bIns="45700" lIns="91425" spcFirstLastPara="1" rIns="91425" wrap="square" tIns="45700">
            <a:normAutofit/>
          </a:bodyPr>
          <a:lstStyle>
            <a:lvl1pPr lvl="0" algn="l">
              <a:lnSpc>
                <a:spcPct val="90000"/>
              </a:lnSpc>
              <a:spcBef>
                <a:spcPts val="827"/>
              </a:spcBef>
              <a:spcAft>
                <a:spcPts val="0"/>
              </a:spcAft>
              <a:buClr>
                <a:schemeClr val="dk1"/>
              </a:buClr>
              <a:buSzPts val="800"/>
              <a:buNone/>
              <a:defRPr sz="800">
                <a:latin typeface="Arial"/>
                <a:ea typeface="Arial"/>
                <a:cs typeface="Arial"/>
                <a:sym typeface="Arial"/>
              </a:defRPr>
            </a:lvl1pPr>
            <a:lvl2pPr lvl="1" algn="ctr">
              <a:lnSpc>
                <a:spcPct val="90000"/>
              </a:lnSpc>
              <a:spcBef>
                <a:spcPts val="413"/>
              </a:spcBef>
              <a:spcAft>
                <a:spcPts val="0"/>
              </a:spcAft>
              <a:buClr>
                <a:schemeClr val="dk1"/>
              </a:buClr>
              <a:buSzPts val="1653"/>
              <a:buNone/>
              <a:defRPr sz="1653"/>
            </a:lvl2pPr>
            <a:lvl3pPr lvl="2" algn="ctr">
              <a:lnSpc>
                <a:spcPct val="90000"/>
              </a:lnSpc>
              <a:spcBef>
                <a:spcPts val="413"/>
              </a:spcBef>
              <a:spcAft>
                <a:spcPts val="0"/>
              </a:spcAft>
              <a:buClr>
                <a:schemeClr val="dk1"/>
              </a:buClr>
              <a:buSzPts val="1488"/>
              <a:buNone/>
              <a:defRPr sz="1488"/>
            </a:lvl3pPr>
            <a:lvl4pPr lvl="3" algn="ctr">
              <a:lnSpc>
                <a:spcPct val="90000"/>
              </a:lnSpc>
              <a:spcBef>
                <a:spcPts val="413"/>
              </a:spcBef>
              <a:spcAft>
                <a:spcPts val="0"/>
              </a:spcAft>
              <a:buClr>
                <a:schemeClr val="dk1"/>
              </a:buClr>
              <a:buSzPts val="1323"/>
              <a:buNone/>
              <a:defRPr sz="1323"/>
            </a:lvl4pPr>
            <a:lvl5pPr lvl="4" algn="ctr">
              <a:lnSpc>
                <a:spcPct val="90000"/>
              </a:lnSpc>
              <a:spcBef>
                <a:spcPts val="413"/>
              </a:spcBef>
              <a:spcAft>
                <a:spcPts val="0"/>
              </a:spcAft>
              <a:buClr>
                <a:schemeClr val="dk1"/>
              </a:buClr>
              <a:buSzPts val="1323"/>
              <a:buNone/>
              <a:defRPr sz="1323"/>
            </a:lvl5pPr>
            <a:lvl6pPr lvl="5" algn="ctr">
              <a:lnSpc>
                <a:spcPct val="90000"/>
              </a:lnSpc>
              <a:spcBef>
                <a:spcPts val="413"/>
              </a:spcBef>
              <a:spcAft>
                <a:spcPts val="0"/>
              </a:spcAft>
              <a:buClr>
                <a:schemeClr val="dk1"/>
              </a:buClr>
              <a:buSzPts val="1323"/>
              <a:buNone/>
              <a:defRPr sz="1323"/>
            </a:lvl6pPr>
            <a:lvl7pPr lvl="6" algn="ctr">
              <a:lnSpc>
                <a:spcPct val="90000"/>
              </a:lnSpc>
              <a:spcBef>
                <a:spcPts val="413"/>
              </a:spcBef>
              <a:spcAft>
                <a:spcPts val="0"/>
              </a:spcAft>
              <a:buClr>
                <a:schemeClr val="dk1"/>
              </a:buClr>
              <a:buSzPts val="1323"/>
              <a:buNone/>
              <a:defRPr sz="1323"/>
            </a:lvl7pPr>
            <a:lvl8pPr lvl="7" algn="ctr">
              <a:lnSpc>
                <a:spcPct val="90000"/>
              </a:lnSpc>
              <a:spcBef>
                <a:spcPts val="413"/>
              </a:spcBef>
              <a:spcAft>
                <a:spcPts val="0"/>
              </a:spcAft>
              <a:buClr>
                <a:schemeClr val="dk1"/>
              </a:buClr>
              <a:buSzPts val="1323"/>
              <a:buNone/>
              <a:defRPr sz="1323"/>
            </a:lvl8pPr>
            <a:lvl9pPr lvl="8" algn="ctr">
              <a:lnSpc>
                <a:spcPct val="90000"/>
              </a:lnSpc>
              <a:spcBef>
                <a:spcPts val="413"/>
              </a:spcBef>
              <a:spcAft>
                <a:spcPts val="0"/>
              </a:spcAft>
              <a:buClr>
                <a:schemeClr val="dk1"/>
              </a:buClr>
              <a:buSzPts val="1323"/>
              <a:buNone/>
              <a:defRPr sz="1323"/>
            </a:lvl9pPr>
          </a:lstStyle>
          <a:p/>
        </p:txBody>
      </p:sp>
      <p:pic>
        <p:nvPicPr>
          <p:cNvPr id="18" name="Google Shape;18;p20"/>
          <p:cNvPicPr preferRelativeResize="0"/>
          <p:nvPr/>
        </p:nvPicPr>
        <p:blipFill rotWithShape="1">
          <a:blip r:embed="rId2">
            <a:alphaModFix/>
          </a:blip>
          <a:srcRect b="0" l="0" r="0" t="0"/>
          <a:stretch/>
        </p:blipFill>
        <p:spPr>
          <a:xfrm>
            <a:off x="1587" y="0"/>
            <a:ext cx="7556500" cy="635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adpis a svislý text" type="vertTx">
  <p:cSld name="VERTICAL_TEXT">
    <p:spTree>
      <p:nvGrpSpPr>
        <p:cNvPr id="70" name="Shape 70"/>
        <p:cNvGrpSpPr/>
        <p:nvPr/>
      </p:nvGrpSpPr>
      <p:grpSpPr>
        <a:xfrm>
          <a:off x="0" y="0"/>
          <a:ext cx="0" cy="0"/>
          <a:chOff x="0" y="0"/>
          <a:chExt cx="0" cy="0"/>
        </a:xfrm>
      </p:grpSpPr>
      <p:sp>
        <p:nvSpPr>
          <p:cNvPr id="71" name="Google Shape;71;p29"/>
          <p:cNvSpPr txBox="1"/>
          <p:nvPr>
            <p:ph type="title"/>
          </p:nvPr>
        </p:nvSpPr>
        <p:spPr>
          <a:xfrm>
            <a:off x="519728" y="569242"/>
            <a:ext cx="6520220" cy="206659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2" name="Google Shape;72;p29"/>
          <p:cNvSpPr txBox="1"/>
          <p:nvPr>
            <p:ph idx="1" type="body"/>
          </p:nvPr>
        </p:nvSpPr>
        <p:spPr>
          <a:xfrm rot="5400000">
            <a:off x="387909" y="2978019"/>
            <a:ext cx="6783857" cy="652022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827"/>
              </a:spcBef>
              <a:spcAft>
                <a:spcPts val="0"/>
              </a:spcAft>
              <a:buClr>
                <a:schemeClr val="dk1"/>
              </a:buClr>
              <a:buSzPts val="1800"/>
              <a:buChar char="•"/>
              <a:defRPr/>
            </a:lvl1pPr>
            <a:lvl2pPr indent="-342900" lvl="1" marL="914400" algn="l">
              <a:lnSpc>
                <a:spcPct val="90000"/>
              </a:lnSpc>
              <a:spcBef>
                <a:spcPts val="413"/>
              </a:spcBef>
              <a:spcAft>
                <a:spcPts val="0"/>
              </a:spcAft>
              <a:buClr>
                <a:schemeClr val="dk1"/>
              </a:buClr>
              <a:buSzPts val="1800"/>
              <a:buChar char="•"/>
              <a:defRPr/>
            </a:lvl2pPr>
            <a:lvl3pPr indent="-342900" lvl="2" marL="1371600" algn="l">
              <a:lnSpc>
                <a:spcPct val="90000"/>
              </a:lnSpc>
              <a:spcBef>
                <a:spcPts val="413"/>
              </a:spcBef>
              <a:spcAft>
                <a:spcPts val="0"/>
              </a:spcAft>
              <a:buClr>
                <a:schemeClr val="dk1"/>
              </a:buClr>
              <a:buSzPts val="1800"/>
              <a:buChar char="•"/>
              <a:defRPr/>
            </a:lvl3pPr>
            <a:lvl4pPr indent="-342900" lvl="3" marL="1828800" algn="l">
              <a:lnSpc>
                <a:spcPct val="90000"/>
              </a:lnSpc>
              <a:spcBef>
                <a:spcPts val="413"/>
              </a:spcBef>
              <a:spcAft>
                <a:spcPts val="0"/>
              </a:spcAft>
              <a:buClr>
                <a:schemeClr val="dk1"/>
              </a:buClr>
              <a:buSzPts val="1800"/>
              <a:buChar char="•"/>
              <a:defRPr/>
            </a:lvl4pPr>
            <a:lvl5pPr indent="-342900" lvl="4" marL="2286000" algn="l">
              <a:lnSpc>
                <a:spcPct val="90000"/>
              </a:lnSpc>
              <a:spcBef>
                <a:spcPts val="413"/>
              </a:spcBef>
              <a:spcAft>
                <a:spcPts val="0"/>
              </a:spcAft>
              <a:buClr>
                <a:schemeClr val="dk1"/>
              </a:buClr>
              <a:buSzPts val="1800"/>
              <a:buChar char="•"/>
              <a:defRPr/>
            </a:lvl5pPr>
            <a:lvl6pPr indent="-342900" lvl="5" marL="2743200" algn="l">
              <a:lnSpc>
                <a:spcPct val="90000"/>
              </a:lnSpc>
              <a:spcBef>
                <a:spcPts val="413"/>
              </a:spcBef>
              <a:spcAft>
                <a:spcPts val="0"/>
              </a:spcAft>
              <a:buClr>
                <a:schemeClr val="dk1"/>
              </a:buClr>
              <a:buSzPts val="1800"/>
              <a:buChar char="•"/>
              <a:defRPr/>
            </a:lvl6pPr>
            <a:lvl7pPr indent="-342900" lvl="6" marL="3200400" algn="l">
              <a:lnSpc>
                <a:spcPct val="90000"/>
              </a:lnSpc>
              <a:spcBef>
                <a:spcPts val="413"/>
              </a:spcBef>
              <a:spcAft>
                <a:spcPts val="0"/>
              </a:spcAft>
              <a:buClr>
                <a:schemeClr val="dk1"/>
              </a:buClr>
              <a:buSzPts val="1800"/>
              <a:buChar char="•"/>
              <a:defRPr/>
            </a:lvl7pPr>
            <a:lvl8pPr indent="-342900" lvl="7" marL="3657600" algn="l">
              <a:lnSpc>
                <a:spcPct val="90000"/>
              </a:lnSpc>
              <a:spcBef>
                <a:spcPts val="413"/>
              </a:spcBef>
              <a:spcAft>
                <a:spcPts val="0"/>
              </a:spcAft>
              <a:buClr>
                <a:schemeClr val="dk1"/>
              </a:buClr>
              <a:buSzPts val="1800"/>
              <a:buChar char="•"/>
              <a:defRPr/>
            </a:lvl8pPr>
            <a:lvl9pPr indent="-342900" lvl="8" marL="4114800" algn="l">
              <a:lnSpc>
                <a:spcPct val="90000"/>
              </a:lnSpc>
              <a:spcBef>
                <a:spcPts val="413"/>
              </a:spcBef>
              <a:spcAft>
                <a:spcPts val="0"/>
              </a:spcAft>
              <a:buClr>
                <a:schemeClr val="dk1"/>
              </a:buClr>
              <a:buSzPts val="1800"/>
              <a:buChar char="•"/>
              <a:defRPr/>
            </a:lvl9pPr>
          </a:lstStyle>
          <a:p/>
        </p:txBody>
      </p:sp>
      <p:sp>
        <p:nvSpPr>
          <p:cNvPr id="73" name="Google Shape;73;p29"/>
          <p:cNvSpPr txBox="1"/>
          <p:nvPr>
            <p:ph idx="10" type="dt"/>
          </p:nvPr>
        </p:nvSpPr>
        <p:spPr>
          <a:xfrm>
            <a:off x="519728" y="9909729"/>
            <a:ext cx="1700927" cy="56924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29"/>
          <p:cNvSpPr txBox="1"/>
          <p:nvPr>
            <p:ph idx="11" type="ftr"/>
          </p:nvPr>
        </p:nvSpPr>
        <p:spPr>
          <a:xfrm>
            <a:off x="2504143" y="9909729"/>
            <a:ext cx="2551390" cy="56924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29"/>
          <p:cNvSpPr txBox="1"/>
          <p:nvPr>
            <p:ph idx="12" type="sldNum"/>
          </p:nvPr>
        </p:nvSpPr>
        <p:spPr>
          <a:xfrm>
            <a:off x="5339020" y="9909729"/>
            <a:ext cx="1700927" cy="56924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vislý nadpis a text" type="vertTitleAndTx">
  <p:cSld name="VERTICAL_TITLE_AND_VERTICAL_TEXT">
    <p:spTree>
      <p:nvGrpSpPr>
        <p:cNvPr id="76" name="Shape 76"/>
        <p:cNvGrpSpPr/>
        <p:nvPr/>
      </p:nvGrpSpPr>
      <p:grpSpPr>
        <a:xfrm>
          <a:off x="0" y="0"/>
          <a:ext cx="0" cy="0"/>
          <a:chOff x="0" y="0"/>
          <a:chExt cx="0" cy="0"/>
        </a:xfrm>
      </p:grpSpPr>
      <p:sp>
        <p:nvSpPr>
          <p:cNvPr id="77" name="Google Shape;77;p30"/>
          <p:cNvSpPr txBox="1"/>
          <p:nvPr>
            <p:ph type="title"/>
          </p:nvPr>
        </p:nvSpPr>
        <p:spPr>
          <a:xfrm rot="5400000">
            <a:off x="1694512" y="4284621"/>
            <a:ext cx="9060817" cy="163005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8" name="Google Shape;78;p30"/>
          <p:cNvSpPr txBox="1"/>
          <p:nvPr>
            <p:ph idx="1" type="body"/>
          </p:nvPr>
        </p:nvSpPr>
        <p:spPr>
          <a:xfrm rot="5400000">
            <a:off x="-1612846" y="2701814"/>
            <a:ext cx="9060817" cy="4795669"/>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827"/>
              </a:spcBef>
              <a:spcAft>
                <a:spcPts val="0"/>
              </a:spcAft>
              <a:buClr>
                <a:schemeClr val="dk1"/>
              </a:buClr>
              <a:buSzPts val="1800"/>
              <a:buChar char="•"/>
              <a:defRPr/>
            </a:lvl1pPr>
            <a:lvl2pPr indent="-342900" lvl="1" marL="914400" algn="l">
              <a:lnSpc>
                <a:spcPct val="90000"/>
              </a:lnSpc>
              <a:spcBef>
                <a:spcPts val="413"/>
              </a:spcBef>
              <a:spcAft>
                <a:spcPts val="0"/>
              </a:spcAft>
              <a:buClr>
                <a:schemeClr val="dk1"/>
              </a:buClr>
              <a:buSzPts val="1800"/>
              <a:buChar char="•"/>
              <a:defRPr/>
            </a:lvl2pPr>
            <a:lvl3pPr indent="-342900" lvl="2" marL="1371600" algn="l">
              <a:lnSpc>
                <a:spcPct val="90000"/>
              </a:lnSpc>
              <a:spcBef>
                <a:spcPts val="413"/>
              </a:spcBef>
              <a:spcAft>
                <a:spcPts val="0"/>
              </a:spcAft>
              <a:buClr>
                <a:schemeClr val="dk1"/>
              </a:buClr>
              <a:buSzPts val="1800"/>
              <a:buChar char="•"/>
              <a:defRPr/>
            </a:lvl3pPr>
            <a:lvl4pPr indent="-342900" lvl="3" marL="1828800" algn="l">
              <a:lnSpc>
                <a:spcPct val="90000"/>
              </a:lnSpc>
              <a:spcBef>
                <a:spcPts val="413"/>
              </a:spcBef>
              <a:spcAft>
                <a:spcPts val="0"/>
              </a:spcAft>
              <a:buClr>
                <a:schemeClr val="dk1"/>
              </a:buClr>
              <a:buSzPts val="1800"/>
              <a:buChar char="•"/>
              <a:defRPr/>
            </a:lvl4pPr>
            <a:lvl5pPr indent="-342900" lvl="4" marL="2286000" algn="l">
              <a:lnSpc>
                <a:spcPct val="90000"/>
              </a:lnSpc>
              <a:spcBef>
                <a:spcPts val="413"/>
              </a:spcBef>
              <a:spcAft>
                <a:spcPts val="0"/>
              </a:spcAft>
              <a:buClr>
                <a:schemeClr val="dk1"/>
              </a:buClr>
              <a:buSzPts val="1800"/>
              <a:buChar char="•"/>
              <a:defRPr/>
            </a:lvl5pPr>
            <a:lvl6pPr indent="-342900" lvl="5" marL="2743200" algn="l">
              <a:lnSpc>
                <a:spcPct val="90000"/>
              </a:lnSpc>
              <a:spcBef>
                <a:spcPts val="413"/>
              </a:spcBef>
              <a:spcAft>
                <a:spcPts val="0"/>
              </a:spcAft>
              <a:buClr>
                <a:schemeClr val="dk1"/>
              </a:buClr>
              <a:buSzPts val="1800"/>
              <a:buChar char="•"/>
              <a:defRPr/>
            </a:lvl6pPr>
            <a:lvl7pPr indent="-342900" lvl="6" marL="3200400" algn="l">
              <a:lnSpc>
                <a:spcPct val="90000"/>
              </a:lnSpc>
              <a:spcBef>
                <a:spcPts val="413"/>
              </a:spcBef>
              <a:spcAft>
                <a:spcPts val="0"/>
              </a:spcAft>
              <a:buClr>
                <a:schemeClr val="dk1"/>
              </a:buClr>
              <a:buSzPts val="1800"/>
              <a:buChar char="•"/>
              <a:defRPr/>
            </a:lvl7pPr>
            <a:lvl8pPr indent="-342900" lvl="7" marL="3657600" algn="l">
              <a:lnSpc>
                <a:spcPct val="90000"/>
              </a:lnSpc>
              <a:spcBef>
                <a:spcPts val="413"/>
              </a:spcBef>
              <a:spcAft>
                <a:spcPts val="0"/>
              </a:spcAft>
              <a:buClr>
                <a:schemeClr val="dk1"/>
              </a:buClr>
              <a:buSzPts val="1800"/>
              <a:buChar char="•"/>
              <a:defRPr/>
            </a:lvl8pPr>
            <a:lvl9pPr indent="-342900" lvl="8" marL="4114800" algn="l">
              <a:lnSpc>
                <a:spcPct val="90000"/>
              </a:lnSpc>
              <a:spcBef>
                <a:spcPts val="413"/>
              </a:spcBef>
              <a:spcAft>
                <a:spcPts val="0"/>
              </a:spcAft>
              <a:buClr>
                <a:schemeClr val="dk1"/>
              </a:buClr>
              <a:buSzPts val="1800"/>
              <a:buChar char="•"/>
              <a:defRPr/>
            </a:lvl9pPr>
          </a:lstStyle>
          <a:p/>
        </p:txBody>
      </p:sp>
      <p:sp>
        <p:nvSpPr>
          <p:cNvPr id="79" name="Google Shape;79;p30"/>
          <p:cNvSpPr txBox="1"/>
          <p:nvPr>
            <p:ph idx="10" type="dt"/>
          </p:nvPr>
        </p:nvSpPr>
        <p:spPr>
          <a:xfrm>
            <a:off x="519728" y="9909729"/>
            <a:ext cx="1700927" cy="56924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0" name="Google Shape;80;p30"/>
          <p:cNvSpPr txBox="1"/>
          <p:nvPr>
            <p:ph idx="11" type="ftr"/>
          </p:nvPr>
        </p:nvSpPr>
        <p:spPr>
          <a:xfrm>
            <a:off x="2504143" y="9909729"/>
            <a:ext cx="2551390" cy="56924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1" name="Google Shape;81;p30"/>
          <p:cNvSpPr txBox="1"/>
          <p:nvPr>
            <p:ph idx="12" type="sldNum"/>
          </p:nvPr>
        </p:nvSpPr>
        <p:spPr>
          <a:xfrm>
            <a:off x="5339020" y="9909729"/>
            <a:ext cx="1700927" cy="56924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9" name="Shape 19"/>
        <p:cNvGrpSpPr/>
        <p:nvPr/>
      </p:nvGrpSpPr>
      <p:grpSpPr>
        <a:xfrm>
          <a:off x="0" y="0"/>
          <a:ext cx="0" cy="0"/>
          <a:chOff x="0" y="0"/>
          <a:chExt cx="0" cy="0"/>
        </a:xfrm>
      </p:grpSpPr>
      <p:sp>
        <p:nvSpPr>
          <p:cNvPr id="20" name="Google Shape;20;p21"/>
          <p:cNvSpPr txBox="1"/>
          <p:nvPr>
            <p:ph type="title"/>
          </p:nvPr>
        </p:nvSpPr>
        <p:spPr>
          <a:xfrm>
            <a:off x="519728" y="569242"/>
            <a:ext cx="6520220" cy="206659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1" name="Google Shape;21;p21"/>
          <p:cNvSpPr txBox="1"/>
          <p:nvPr>
            <p:ph idx="1" type="body"/>
          </p:nvPr>
        </p:nvSpPr>
        <p:spPr>
          <a:xfrm>
            <a:off x="519728" y="2846200"/>
            <a:ext cx="6520220" cy="6783857"/>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827"/>
              </a:spcBef>
              <a:spcAft>
                <a:spcPts val="0"/>
              </a:spcAft>
              <a:buClr>
                <a:schemeClr val="dk1"/>
              </a:buClr>
              <a:buSzPts val="1800"/>
              <a:buChar char="•"/>
              <a:defRPr/>
            </a:lvl1pPr>
            <a:lvl2pPr indent="-342900" lvl="1" marL="914400" algn="l">
              <a:lnSpc>
                <a:spcPct val="90000"/>
              </a:lnSpc>
              <a:spcBef>
                <a:spcPts val="413"/>
              </a:spcBef>
              <a:spcAft>
                <a:spcPts val="0"/>
              </a:spcAft>
              <a:buClr>
                <a:schemeClr val="dk1"/>
              </a:buClr>
              <a:buSzPts val="1800"/>
              <a:buChar char="•"/>
              <a:defRPr/>
            </a:lvl2pPr>
            <a:lvl3pPr indent="-342900" lvl="2" marL="1371600" algn="l">
              <a:lnSpc>
                <a:spcPct val="90000"/>
              </a:lnSpc>
              <a:spcBef>
                <a:spcPts val="413"/>
              </a:spcBef>
              <a:spcAft>
                <a:spcPts val="0"/>
              </a:spcAft>
              <a:buClr>
                <a:schemeClr val="dk1"/>
              </a:buClr>
              <a:buSzPts val="1800"/>
              <a:buChar char="•"/>
              <a:defRPr/>
            </a:lvl3pPr>
            <a:lvl4pPr indent="-342900" lvl="3" marL="1828800" algn="l">
              <a:lnSpc>
                <a:spcPct val="90000"/>
              </a:lnSpc>
              <a:spcBef>
                <a:spcPts val="413"/>
              </a:spcBef>
              <a:spcAft>
                <a:spcPts val="0"/>
              </a:spcAft>
              <a:buClr>
                <a:schemeClr val="dk1"/>
              </a:buClr>
              <a:buSzPts val="1800"/>
              <a:buChar char="•"/>
              <a:defRPr/>
            </a:lvl4pPr>
            <a:lvl5pPr indent="-342900" lvl="4" marL="2286000" algn="l">
              <a:lnSpc>
                <a:spcPct val="90000"/>
              </a:lnSpc>
              <a:spcBef>
                <a:spcPts val="413"/>
              </a:spcBef>
              <a:spcAft>
                <a:spcPts val="0"/>
              </a:spcAft>
              <a:buClr>
                <a:schemeClr val="dk1"/>
              </a:buClr>
              <a:buSzPts val="1800"/>
              <a:buChar char="•"/>
              <a:defRPr/>
            </a:lvl5pPr>
            <a:lvl6pPr indent="-342900" lvl="5" marL="2743200" algn="l">
              <a:lnSpc>
                <a:spcPct val="90000"/>
              </a:lnSpc>
              <a:spcBef>
                <a:spcPts val="413"/>
              </a:spcBef>
              <a:spcAft>
                <a:spcPts val="0"/>
              </a:spcAft>
              <a:buClr>
                <a:schemeClr val="dk1"/>
              </a:buClr>
              <a:buSzPts val="1800"/>
              <a:buChar char="•"/>
              <a:defRPr/>
            </a:lvl6pPr>
            <a:lvl7pPr indent="-342900" lvl="6" marL="3200400" algn="l">
              <a:lnSpc>
                <a:spcPct val="90000"/>
              </a:lnSpc>
              <a:spcBef>
                <a:spcPts val="413"/>
              </a:spcBef>
              <a:spcAft>
                <a:spcPts val="0"/>
              </a:spcAft>
              <a:buClr>
                <a:schemeClr val="dk1"/>
              </a:buClr>
              <a:buSzPts val="1800"/>
              <a:buChar char="•"/>
              <a:defRPr/>
            </a:lvl7pPr>
            <a:lvl8pPr indent="-342900" lvl="7" marL="3657600" algn="l">
              <a:lnSpc>
                <a:spcPct val="90000"/>
              </a:lnSpc>
              <a:spcBef>
                <a:spcPts val="413"/>
              </a:spcBef>
              <a:spcAft>
                <a:spcPts val="0"/>
              </a:spcAft>
              <a:buClr>
                <a:schemeClr val="dk1"/>
              </a:buClr>
              <a:buSzPts val="1800"/>
              <a:buChar char="•"/>
              <a:defRPr/>
            </a:lvl8pPr>
            <a:lvl9pPr indent="-342900" lvl="8" marL="4114800" algn="l">
              <a:lnSpc>
                <a:spcPct val="90000"/>
              </a:lnSpc>
              <a:spcBef>
                <a:spcPts val="413"/>
              </a:spcBef>
              <a:spcAft>
                <a:spcPts val="0"/>
              </a:spcAft>
              <a:buClr>
                <a:schemeClr val="dk1"/>
              </a:buClr>
              <a:buSzPts val="1800"/>
              <a:buChar char="•"/>
              <a:defRPr/>
            </a:lvl9pPr>
          </a:lstStyle>
          <a:p/>
        </p:txBody>
      </p:sp>
      <p:sp>
        <p:nvSpPr>
          <p:cNvPr id="22" name="Google Shape;22;p21"/>
          <p:cNvSpPr txBox="1"/>
          <p:nvPr>
            <p:ph idx="10" type="dt"/>
          </p:nvPr>
        </p:nvSpPr>
        <p:spPr>
          <a:xfrm>
            <a:off x="519728" y="9909729"/>
            <a:ext cx="1700927" cy="56924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 name="Google Shape;23;p21"/>
          <p:cNvSpPr txBox="1"/>
          <p:nvPr>
            <p:ph idx="11" type="ftr"/>
          </p:nvPr>
        </p:nvSpPr>
        <p:spPr>
          <a:xfrm>
            <a:off x="2504143" y="9909729"/>
            <a:ext cx="2551390" cy="56924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21"/>
          <p:cNvSpPr txBox="1"/>
          <p:nvPr>
            <p:ph idx="12" type="sldNum"/>
          </p:nvPr>
        </p:nvSpPr>
        <p:spPr>
          <a:xfrm>
            <a:off x="5339020" y="9909729"/>
            <a:ext cx="1700927" cy="56924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Záhlaví oddílu" type="secHead">
  <p:cSld name="SECTION_HEADER">
    <p:spTree>
      <p:nvGrpSpPr>
        <p:cNvPr id="25" name="Shape 25"/>
        <p:cNvGrpSpPr/>
        <p:nvPr/>
      </p:nvGrpSpPr>
      <p:grpSpPr>
        <a:xfrm>
          <a:off x="0" y="0"/>
          <a:ext cx="0" cy="0"/>
          <a:chOff x="0" y="0"/>
          <a:chExt cx="0" cy="0"/>
        </a:xfrm>
      </p:grpSpPr>
      <p:sp>
        <p:nvSpPr>
          <p:cNvPr id="26" name="Google Shape;26;p22"/>
          <p:cNvSpPr txBox="1"/>
          <p:nvPr>
            <p:ph type="title"/>
          </p:nvPr>
        </p:nvSpPr>
        <p:spPr>
          <a:xfrm>
            <a:off x="515791" y="2665532"/>
            <a:ext cx="6520220" cy="4447496"/>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4960"/>
              <a:buFont typeface="Calibri"/>
              <a:buNone/>
              <a:defRPr sz="496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7" name="Google Shape;27;p22"/>
          <p:cNvSpPr txBox="1"/>
          <p:nvPr>
            <p:ph idx="1" type="body"/>
          </p:nvPr>
        </p:nvSpPr>
        <p:spPr>
          <a:xfrm>
            <a:off x="515791" y="7155103"/>
            <a:ext cx="6520220" cy="2338833"/>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827"/>
              </a:spcBef>
              <a:spcAft>
                <a:spcPts val="0"/>
              </a:spcAft>
              <a:buClr>
                <a:schemeClr val="dk1"/>
              </a:buClr>
              <a:buSzPts val="1984"/>
              <a:buNone/>
              <a:defRPr sz="1984">
                <a:solidFill>
                  <a:schemeClr val="dk1"/>
                </a:solidFill>
              </a:defRPr>
            </a:lvl1pPr>
            <a:lvl2pPr indent="-228600" lvl="1" marL="914400" algn="l">
              <a:lnSpc>
                <a:spcPct val="90000"/>
              </a:lnSpc>
              <a:spcBef>
                <a:spcPts val="413"/>
              </a:spcBef>
              <a:spcAft>
                <a:spcPts val="0"/>
              </a:spcAft>
              <a:buClr>
                <a:srgbClr val="888888"/>
              </a:buClr>
              <a:buSzPts val="1653"/>
              <a:buNone/>
              <a:defRPr sz="1653">
                <a:solidFill>
                  <a:srgbClr val="888888"/>
                </a:solidFill>
              </a:defRPr>
            </a:lvl2pPr>
            <a:lvl3pPr indent="-228600" lvl="2" marL="1371600" algn="l">
              <a:lnSpc>
                <a:spcPct val="90000"/>
              </a:lnSpc>
              <a:spcBef>
                <a:spcPts val="413"/>
              </a:spcBef>
              <a:spcAft>
                <a:spcPts val="0"/>
              </a:spcAft>
              <a:buClr>
                <a:srgbClr val="888888"/>
              </a:buClr>
              <a:buSzPts val="1488"/>
              <a:buNone/>
              <a:defRPr sz="1488">
                <a:solidFill>
                  <a:srgbClr val="888888"/>
                </a:solidFill>
              </a:defRPr>
            </a:lvl3pPr>
            <a:lvl4pPr indent="-228600" lvl="3" marL="1828800" algn="l">
              <a:lnSpc>
                <a:spcPct val="90000"/>
              </a:lnSpc>
              <a:spcBef>
                <a:spcPts val="413"/>
              </a:spcBef>
              <a:spcAft>
                <a:spcPts val="0"/>
              </a:spcAft>
              <a:buClr>
                <a:srgbClr val="888888"/>
              </a:buClr>
              <a:buSzPts val="1323"/>
              <a:buNone/>
              <a:defRPr sz="1323">
                <a:solidFill>
                  <a:srgbClr val="888888"/>
                </a:solidFill>
              </a:defRPr>
            </a:lvl4pPr>
            <a:lvl5pPr indent="-228600" lvl="4" marL="2286000" algn="l">
              <a:lnSpc>
                <a:spcPct val="90000"/>
              </a:lnSpc>
              <a:spcBef>
                <a:spcPts val="413"/>
              </a:spcBef>
              <a:spcAft>
                <a:spcPts val="0"/>
              </a:spcAft>
              <a:buClr>
                <a:srgbClr val="888888"/>
              </a:buClr>
              <a:buSzPts val="1323"/>
              <a:buNone/>
              <a:defRPr sz="1323">
                <a:solidFill>
                  <a:srgbClr val="888888"/>
                </a:solidFill>
              </a:defRPr>
            </a:lvl5pPr>
            <a:lvl6pPr indent="-228600" lvl="5" marL="2743200" algn="l">
              <a:lnSpc>
                <a:spcPct val="90000"/>
              </a:lnSpc>
              <a:spcBef>
                <a:spcPts val="413"/>
              </a:spcBef>
              <a:spcAft>
                <a:spcPts val="0"/>
              </a:spcAft>
              <a:buClr>
                <a:srgbClr val="888888"/>
              </a:buClr>
              <a:buSzPts val="1323"/>
              <a:buNone/>
              <a:defRPr sz="1323">
                <a:solidFill>
                  <a:srgbClr val="888888"/>
                </a:solidFill>
              </a:defRPr>
            </a:lvl6pPr>
            <a:lvl7pPr indent="-228600" lvl="6" marL="3200400" algn="l">
              <a:lnSpc>
                <a:spcPct val="90000"/>
              </a:lnSpc>
              <a:spcBef>
                <a:spcPts val="413"/>
              </a:spcBef>
              <a:spcAft>
                <a:spcPts val="0"/>
              </a:spcAft>
              <a:buClr>
                <a:srgbClr val="888888"/>
              </a:buClr>
              <a:buSzPts val="1323"/>
              <a:buNone/>
              <a:defRPr sz="1323">
                <a:solidFill>
                  <a:srgbClr val="888888"/>
                </a:solidFill>
              </a:defRPr>
            </a:lvl7pPr>
            <a:lvl8pPr indent="-228600" lvl="7" marL="3657600" algn="l">
              <a:lnSpc>
                <a:spcPct val="90000"/>
              </a:lnSpc>
              <a:spcBef>
                <a:spcPts val="413"/>
              </a:spcBef>
              <a:spcAft>
                <a:spcPts val="0"/>
              </a:spcAft>
              <a:buClr>
                <a:srgbClr val="888888"/>
              </a:buClr>
              <a:buSzPts val="1323"/>
              <a:buNone/>
              <a:defRPr sz="1323">
                <a:solidFill>
                  <a:srgbClr val="888888"/>
                </a:solidFill>
              </a:defRPr>
            </a:lvl8pPr>
            <a:lvl9pPr indent="-228600" lvl="8" marL="4114800" algn="l">
              <a:lnSpc>
                <a:spcPct val="90000"/>
              </a:lnSpc>
              <a:spcBef>
                <a:spcPts val="413"/>
              </a:spcBef>
              <a:spcAft>
                <a:spcPts val="0"/>
              </a:spcAft>
              <a:buClr>
                <a:srgbClr val="888888"/>
              </a:buClr>
              <a:buSzPts val="1323"/>
              <a:buNone/>
              <a:defRPr sz="1323">
                <a:solidFill>
                  <a:srgbClr val="888888"/>
                </a:solidFill>
              </a:defRPr>
            </a:lvl9pPr>
          </a:lstStyle>
          <a:p/>
        </p:txBody>
      </p:sp>
      <p:sp>
        <p:nvSpPr>
          <p:cNvPr id="28" name="Google Shape;28;p22"/>
          <p:cNvSpPr txBox="1"/>
          <p:nvPr>
            <p:ph idx="10" type="dt"/>
          </p:nvPr>
        </p:nvSpPr>
        <p:spPr>
          <a:xfrm>
            <a:off x="519728" y="9909729"/>
            <a:ext cx="1700927" cy="56924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 name="Google Shape;29;p22"/>
          <p:cNvSpPr txBox="1"/>
          <p:nvPr>
            <p:ph idx="11" type="ftr"/>
          </p:nvPr>
        </p:nvSpPr>
        <p:spPr>
          <a:xfrm>
            <a:off x="2504143" y="9909729"/>
            <a:ext cx="2551390" cy="56924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 name="Google Shape;30;p22"/>
          <p:cNvSpPr txBox="1"/>
          <p:nvPr>
            <p:ph idx="12" type="sldNum"/>
          </p:nvPr>
        </p:nvSpPr>
        <p:spPr>
          <a:xfrm>
            <a:off x="5339020" y="9909729"/>
            <a:ext cx="1700927" cy="56924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va obsahy" type="twoObj">
  <p:cSld name="TWO_OBJECTS">
    <p:spTree>
      <p:nvGrpSpPr>
        <p:cNvPr id="31" name="Shape 31"/>
        <p:cNvGrpSpPr/>
        <p:nvPr/>
      </p:nvGrpSpPr>
      <p:grpSpPr>
        <a:xfrm>
          <a:off x="0" y="0"/>
          <a:ext cx="0" cy="0"/>
          <a:chOff x="0" y="0"/>
          <a:chExt cx="0" cy="0"/>
        </a:xfrm>
      </p:grpSpPr>
      <p:sp>
        <p:nvSpPr>
          <p:cNvPr id="32" name="Google Shape;32;p23"/>
          <p:cNvSpPr txBox="1"/>
          <p:nvPr>
            <p:ph type="title"/>
          </p:nvPr>
        </p:nvSpPr>
        <p:spPr>
          <a:xfrm>
            <a:off x="519728" y="569242"/>
            <a:ext cx="6520220" cy="206659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3" name="Google Shape;33;p23"/>
          <p:cNvSpPr txBox="1"/>
          <p:nvPr>
            <p:ph idx="1" type="body"/>
          </p:nvPr>
        </p:nvSpPr>
        <p:spPr>
          <a:xfrm>
            <a:off x="519728" y="2846200"/>
            <a:ext cx="3212862" cy="6783857"/>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827"/>
              </a:spcBef>
              <a:spcAft>
                <a:spcPts val="0"/>
              </a:spcAft>
              <a:buClr>
                <a:schemeClr val="dk1"/>
              </a:buClr>
              <a:buSzPts val="1800"/>
              <a:buChar char="•"/>
              <a:defRPr/>
            </a:lvl1pPr>
            <a:lvl2pPr indent="-342900" lvl="1" marL="914400" algn="l">
              <a:lnSpc>
                <a:spcPct val="90000"/>
              </a:lnSpc>
              <a:spcBef>
                <a:spcPts val="413"/>
              </a:spcBef>
              <a:spcAft>
                <a:spcPts val="0"/>
              </a:spcAft>
              <a:buClr>
                <a:schemeClr val="dk1"/>
              </a:buClr>
              <a:buSzPts val="1800"/>
              <a:buChar char="•"/>
              <a:defRPr/>
            </a:lvl2pPr>
            <a:lvl3pPr indent="-342900" lvl="2" marL="1371600" algn="l">
              <a:lnSpc>
                <a:spcPct val="90000"/>
              </a:lnSpc>
              <a:spcBef>
                <a:spcPts val="413"/>
              </a:spcBef>
              <a:spcAft>
                <a:spcPts val="0"/>
              </a:spcAft>
              <a:buClr>
                <a:schemeClr val="dk1"/>
              </a:buClr>
              <a:buSzPts val="1800"/>
              <a:buChar char="•"/>
              <a:defRPr/>
            </a:lvl3pPr>
            <a:lvl4pPr indent="-342900" lvl="3" marL="1828800" algn="l">
              <a:lnSpc>
                <a:spcPct val="90000"/>
              </a:lnSpc>
              <a:spcBef>
                <a:spcPts val="413"/>
              </a:spcBef>
              <a:spcAft>
                <a:spcPts val="0"/>
              </a:spcAft>
              <a:buClr>
                <a:schemeClr val="dk1"/>
              </a:buClr>
              <a:buSzPts val="1800"/>
              <a:buChar char="•"/>
              <a:defRPr/>
            </a:lvl4pPr>
            <a:lvl5pPr indent="-342900" lvl="4" marL="2286000" algn="l">
              <a:lnSpc>
                <a:spcPct val="90000"/>
              </a:lnSpc>
              <a:spcBef>
                <a:spcPts val="413"/>
              </a:spcBef>
              <a:spcAft>
                <a:spcPts val="0"/>
              </a:spcAft>
              <a:buClr>
                <a:schemeClr val="dk1"/>
              </a:buClr>
              <a:buSzPts val="1800"/>
              <a:buChar char="•"/>
              <a:defRPr/>
            </a:lvl5pPr>
            <a:lvl6pPr indent="-342900" lvl="5" marL="2743200" algn="l">
              <a:lnSpc>
                <a:spcPct val="90000"/>
              </a:lnSpc>
              <a:spcBef>
                <a:spcPts val="413"/>
              </a:spcBef>
              <a:spcAft>
                <a:spcPts val="0"/>
              </a:spcAft>
              <a:buClr>
                <a:schemeClr val="dk1"/>
              </a:buClr>
              <a:buSzPts val="1800"/>
              <a:buChar char="•"/>
              <a:defRPr/>
            </a:lvl6pPr>
            <a:lvl7pPr indent="-342900" lvl="6" marL="3200400" algn="l">
              <a:lnSpc>
                <a:spcPct val="90000"/>
              </a:lnSpc>
              <a:spcBef>
                <a:spcPts val="413"/>
              </a:spcBef>
              <a:spcAft>
                <a:spcPts val="0"/>
              </a:spcAft>
              <a:buClr>
                <a:schemeClr val="dk1"/>
              </a:buClr>
              <a:buSzPts val="1800"/>
              <a:buChar char="•"/>
              <a:defRPr/>
            </a:lvl7pPr>
            <a:lvl8pPr indent="-342900" lvl="7" marL="3657600" algn="l">
              <a:lnSpc>
                <a:spcPct val="90000"/>
              </a:lnSpc>
              <a:spcBef>
                <a:spcPts val="413"/>
              </a:spcBef>
              <a:spcAft>
                <a:spcPts val="0"/>
              </a:spcAft>
              <a:buClr>
                <a:schemeClr val="dk1"/>
              </a:buClr>
              <a:buSzPts val="1800"/>
              <a:buChar char="•"/>
              <a:defRPr/>
            </a:lvl8pPr>
            <a:lvl9pPr indent="-342900" lvl="8" marL="4114800" algn="l">
              <a:lnSpc>
                <a:spcPct val="90000"/>
              </a:lnSpc>
              <a:spcBef>
                <a:spcPts val="413"/>
              </a:spcBef>
              <a:spcAft>
                <a:spcPts val="0"/>
              </a:spcAft>
              <a:buClr>
                <a:schemeClr val="dk1"/>
              </a:buClr>
              <a:buSzPts val="1800"/>
              <a:buChar char="•"/>
              <a:defRPr/>
            </a:lvl9pPr>
          </a:lstStyle>
          <a:p/>
        </p:txBody>
      </p:sp>
      <p:sp>
        <p:nvSpPr>
          <p:cNvPr id="34" name="Google Shape;34;p23"/>
          <p:cNvSpPr txBox="1"/>
          <p:nvPr>
            <p:ph idx="2" type="body"/>
          </p:nvPr>
        </p:nvSpPr>
        <p:spPr>
          <a:xfrm>
            <a:off x="3827085" y="2846200"/>
            <a:ext cx="3212862" cy="6783857"/>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827"/>
              </a:spcBef>
              <a:spcAft>
                <a:spcPts val="0"/>
              </a:spcAft>
              <a:buClr>
                <a:schemeClr val="dk1"/>
              </a:buClr>
              <a:buSzPts val="1800"/>
              <a:buChar char="•"/>
              <a:defRPr/>
            </a:lvl1pPr>
            <a:lvl2pPr indent="-342900" lvl="1" marL="914400" algn="l">
              <a:lnSpc>
                <a:spcPct val="90000"/>
              </a:lnSpc>
              <a:spcBef>
                <a:spcPts val="413"/>
              </a:spcBef>
              <a:spcAft>
                <a:spcPts val="0"/>
              </a:spcAft>
              <a:buClr>
                <a:schemeClr val="dk1"/>
              </a:buClr>
              <a:buSzPts val="1800"/>
              <a:buChar char="•"/>
              <a:defRPr/>
            </a:lvl2pPr>
            <a:lvl3pPr indent="-342900" lvl="2" marL="1371600" algn="l">
              <a:lnSpc>
                <a:spcPct val="90000"/>
              </a:lnSpc>
              <a:spcBef>
                <a:spcPts val="413"/>
              </a:spcBef>
              <a:spcAft>
                <a:spcPts val="0"/>
              </a:spcAft>
              <a:buClr>
                <a:schemeClr val="dk1"/>
              </a:buClr>
              <a:buSzPts val="1800"/>
              <a:buChar char="•"/>
              <a:defRPr/>
            </a:lvl3pPr>
            <a:lvl4pPr indent="-342900" lvl="3" marL="1828800" algn="l">
              <a:lnSpc>
                <a:spcPct val="90000"/>
              </a:lnSpc>
              <a:spcBef>
                <a:spcPts val="413"/>
              </a:spcBef>
              <a:spcAft>
                <a:spcPts val="0"/>
              </a:spcAft>
              <a:buClr>
                <a:schemeClr val="dk1"/>
              </a:buClr>
              <a:buSzPts val="1800"/>
              <a:buChar char="•"/>
              <a:defRPr/>
            </a:lvl4pPr>
            <a:lvl5pPr indent="-342900" lvl="4" marL="2286000" algn="l">
              <a:lnSpc>
                <a:spcPct val="90000"/>
              </a:lnSpc>
              <a:spcBef>
                <a:spcPts val="413"/>
              </a:spcBef>
              <a:spcAft>
                <a:spcPts val="0"/>
              </a:spcAft>
              <a:buClr>
                <a:schemeClr val="dk1"/>
              </a:buClr>
              <a:buSzPts val="1800"/>
              <a:buChar char="•"/>
              <a:defRPr/>
            </a:lvl5pPr>
            <a:lvl6pPr indent="-342900" lvl="5" marL="2743200" algn="l">
              <a:lnSpc>
                <a:spcPct val="90000"/>
              </a:lnSpc>
              <a:spcBef>
                <a:spcPts val="413"/>
              </a:spcBef>
              <a:spcAft>
                <a:spcPts val="0"/>
              </a:spcAft>
              <a:buClr>
                <a:schemeClr val="dk1"/>
              </a:buClr>
              <a:buSzPts val="1800"/>
              <a:buChar char="•"/>
              <a:defRPr/>
            </a:lvl6pPr>
            <a:lvl7pPr indent="-342900" lvl="6" marL="3200400" algn="l">
              <a:lnSpc>
                <a:spcPct val="90000"/>
              </a:lnSpc>
              <a:spcBef>
                <a:spcPts val="413"/>
              </a:spcBef>
              <a:spcAft>
                <a:spcPts val="0"/>
              </a:spcAft>
              <a:buClr>
                <a:schemeClr val="dk1"/>
              </a:buClr>
              <a:buSzPts val="1800"/>
              <a:buChar char="•"/>
              <a:defRPr/>
            </a:lvl7pPr>
            <a:lvl8pPr indent="-342900" lvl="7" marL="3657600" algn="l">
              <a:lnSpc>
                <a:spcPct val="90000"/>
              </a:lnSpc>
              <a:spcBef>
                <a:spcPts val="413"/>
              </a:spcBef>
              <a:spcAft>
                <a:spcPts val="0"/>
              </a:spcAft>
              <a:buClr>
                <a:schemeClr val="dk1"/>
              </a:buClr>
              <a:buSzPts val="1800"/>
              <a:buChar char="•"/>
              <a:defRPr/>
            </a:lvl8pPr>
            <a:lvl9pPr indent="-342900" lvl="8" marL="4114800" algn="l">
              <a:lnSpc>
                <a:spcPct val="90000"/>
              </a:lnSpc>
              <a:spcBef>
                <a:spcPts val="413"/>
              </a:spcBef>
              <a:spcAft>
                <a:spcPts val="0"/>
              </a:spcAft>
              <a:buClr>
                <a:schemeClr val="dk1"/>
              </a:buClr>
              <a:buSzPts val="1800"/>
              <a:buChar char="•"/>
              <a:defRPr/>
            </a:lvl9pPr>
          </a:lstStyle>
          <a:p/>
        </p:txBody>
      </p:sp>
      <p:sp>
        <p:nvSpPr>
          <p:cNvPr id="35" name="Google Shape;35;p23"/>
          <p:cNvSpPr txBox="1"/>
          <p:nvPr>
            <p:ph idx="10" type="dt"/>
          </p:nvPr>
        </p:nvSpPr>
        <p:spPr>
          <a:xfrm>
            <a:off x="519728" y="9909729"/>
            <a:ext cx="1700927" cy="56924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23"/>
          <p:cNvSpPr txBox="1"/>
          <p:nvPr>
            <p:ph idx="11" type="ftr"/>
          </p:nvPr>
        </p:nvSpPr>
        <p:spPr>
          <a:xfrm>
            <a:off x="2504143" y="9909729"/>
            <a:ext cx="2551390" cy="56924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7" name="Google Shape;37;p23"/>
          <p:cNvSpPr txBox="1"/>
          <p:nvPr>
            <p:ph idx="12" type="sldNum"/>
          </p:nvPr>
        </p:nvSpPr>
        <p:spPr>
          <a:xfrm>
            <a:off x="5339020" y="9909729"/>
            <a:ext cx="1700927" cy="56924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orovnání" type="twoTxTwoObj">
  <p:cSld name="TWO_OBJECTS_WITH_TEXT">
    <p:spTree>
      <p:nvGrpSpPr>
        <p:cNvPr id="38" name="Shape 38"/>
        <p:cNvGrpSpPr/>
        <p:nvPr/>
      </p:nvGrpSpPr>
      <p:grpSpPr>
        <a:xfrm>
          <a:off x="0" y="0"/>
          <a:ext cx="0" cy="0"/>
          <a:chOff x="0" y="0"/>
          <a:chExt cx="0" cy="0"/>
        </a:xfrm>
      </p:grpSpPr>
      <p:sp>
        <p:nvSpPr>
          <p:cNvPr id="39" name="Google Shape;39;p24"/>
          <p:cNvSpPr txBox="1"/>
          <p:nvPr>
            <p:ph type="title"/>
          </p:nvPr>
        </p:nvSpPr>
        <p:spPr>
          <a:xfrm>
            <a:off x="520712" y="569242"/>
            <a:ext cx="6520220" cy="206659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0" name="Google Shape;40;p24"/>
          <p:cNvSpPr txBox="1"/>
          <p:nvPr>
            <p:ph idx="1" type="body"/>
          </p:nvPr>
        </p:nvSpPr>
        <p:spPr>
          <a:xfrm>
            <a:off x="520713" y="2620980"/>
            <a:ext cx="3198096" cy="128450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827"/>
              </a:spcBef>
              <a:spcAft>
                <a:spcPts val="0"/>
              </a:spcAft>
              <a:buClr>
                <a:schemeClr val="dk1"/>
              </a:buClr>
              <a:buSzPts val="1984"/>
              <a:buNone/>
              <a:defRPr b="1" sz="1984"/>
            </a:lvl1pPr>
            <a:lvl2pPr indent="-228600" lvl="1" marL="914400" algn="l">
              <a:lnSpc>
                <a:spcPct val="90000"/>
              </a:lnSpc>
              <a:spcBef>
                <a:spcPts val="413"/>
              </a:spcBef>
              <a:spcAft>
                <a:spcPts val="0"/>
              </a:spcAft>
              <a:buClr>
                <a:schemeClr val="dk1"/>
              </a:buClr>
              <a:buSzPts val="1653"/>
              <a:buNone/>
              <a:defRPr b="1" sz="1653"/>
            </a:lvl2pPr>
            <a:lvl3pPr indent="-228600" lvl="2" marL="1371600" algn="l">
              <a:lnSpc>
                <a:spcPct val="90000"/>
              </a:lnSpc>
              <a:spcBef>
                <a:spcPts val="413"/>
              </a:spcBef>
              <a:spcAft>
                <a:spcPts val="0"/>
              </a:spcAft>
              <a:buClr>
                <a:schemeClr val="dk1"/>
              </a:buClr>
              <a:buSzPts val="1488"/>
              <a:buNone/>
              <a:defRPr b="1" sz="1488"/>
            </a:lvl3pPr>
            <a:lvl4pPr indent="-228600" lvl="3" marL="1828800" algn="l">
              <a:lnSpc>
                <a:spcPct val="90000"/>
              </a:lnSpc>
              <a:spcBef>
                <a:spcPts val="413"/>
              </a:spcBef>
              <a:spcAft>
                <a:spcPts val="0"/>
              </a:spcAft>
              <a:buClr>
                <a:schemeClr val="dk1"/>
              </a:buClr>
              <a:buSzPts val="1323"/>
              <a:buNone/>
              <a:defRPr b="1" sz="1323"/>
            </a:lvl4pPr>
            <a:lvl5pPr indent="-228600" lvl="4" marL="2286000" algn="l">
              <a:lnSpc>
                <a:spcPct val="90000"/>
              </a:lnSpc>
              <a:spcBef>
                <a:spcPts val="413"/>
              </a:spcBef>
              <a:spcAft>
                <a:spcPts val="0"/>
              </a:spcAft>
              <a:buClr>
                <a:schemeClr val="dk1"/>
              </a:buClr>
              <a:buSzPts val="1323"/>
              <a:buNone/>
              <a:defRPr b="1" sz="1323"/>
            </a:lvl5pPr>
            <a:lvl6pPr indent="-228600" lvl="5" marL="2743200" algn="l">
              <a:lnSpc>
                <a:spcPct val="90000"/>
              </a:lnSpc>
              <a:spcBef>
                <a:spcPts val="413"/>
              </a:spcBef>
              <a:spcAft>
                <a:spcPts val="0"/>
              </a:spcAft>
              <a:buClr>
                <a:schemeClr val="dk1"/>
              </a:buClr>
              <a:buSzPts val="1323"/>
              <a:buNone/>
              <a:defRPr b="1" sz="1323"/>
            </a:lvl6pPr>
            <a:lvl7pPr indent="-228600" lvl="6" marL="3200400" algn="l">
              <a:lnSpc>
                <a:spcPct val="90000"/>
              </a:lnSpc>
              <a:spcBef>
                <a:spcPts val="413"/>
              </a:spcBef>
              <a:spcAft>
                <a:spcPts val="0"/>
              </a:spcAft>
              <a:buClr>
                <a:schemeClr val="dk1"/>
              </a:buClr>
              <a:buSzPts val="1323"/>
              <a:buNone/>
              <a:defRPr b="1" sz="1323"/>
            </a:lvl7pPr>
            <a:lvl8pPr indent="-228600" lvl="7" marL="3657600" algn="l">
              <a:lnSpc>
                <a:spcPct val="90000"/>
              </a:lnSpc>
              <a:spcBef>
                <a:spcPts val="413"/>
              </a:spcBef>
              <a:spcAft>
                <a:spcPts val="0"/>
              </a:spcAft>
              <a:buClr>
                <a:schemeClr val="dk1"/>
              </a:buClr>
              <a:buSzPts val="1323"/>
              <a:buNone/>
              <a:defRPr b="1" sz="1323"/>
            </a:lvl8pPr>
            <a:lvl9pPr indent="-228600" lvl="8" marL="4114800" algn="l">
              <a:lnSpc>
                <a:spcPct val="90000"/>
              </a:lnSpc>
              <a:spcBef>
                <a:spcPts val="413"/>
              </a:spcBef>
              <a:spcAft>
                <a:spcPts val="0"/>
              </a:spcAft>
              <a:buClr>
                <a:schemeClr val="dk1"/>
              </a:buClr>
              <a:buSzPts val="1323"/>
              <a:buNone/>
              <a:defRPr b="1" sz="1323"/>
            </a:lvl9pPr>
          </a:lstStyle>
          <a:p/>
        </p:txBody>
      </p:sp>
      <p:sp>
        <p:nvSpPr>
          <p:cNvPr id="41" name="Google Shape;41;p24"/>
          <p:cNvSpPr txBox="1"/>
          <p:nvPr>
            <p:ph idx="2" type="body"/>
          </p:nvPr>
        </p:nvSpPr>
        <p:spPr>
          <a:xfrm>
            <a:off x="520713" y="3905482"/>
            <a:ext cx="3198096" cy="5744375"/>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827"/>
              </a:spcBef>
              <a:spcAft>
                <a:spcPts val="0"/>
              </a:spcAft>
              <a:buClr>
                <a:schemeClr val="dk1"/>
              </a:buClr>
              <a:buSzPts val="1800"/>
              <a:buChar char="•"/>
              <a:defRPr/>
            </a:lvl1pPr>
            <a:lvl2pPr indent="-342900" lvl="1" marL="914400" algn="l">
              <a:lnSpc>
                <a:spcPct val="90000"/>
              </a:lnSpc>
              <a:spcBef>
                <a:spcPts val="413"/>
              </a:spcBef>
              <a:spcAft>
                <a:spcPts val="0"/>
              </a:spcAft>
              <a:buClr>
                <a:schemeClr val="dk1"/>
              </a:buClr>
              <a:buSzPts val="1800"/>
              <a:buChar char="•"/>
              <a:defRPr/>
            </a:lvl2pPr>
            <a:lvl3pPr indent="-342900" lvl="2" marL="1371600" algn="l">
              <a:lnSpc>
                <a:spcPct val="90000"/>
              </a:lnSpc>
              <a:spcBef>
                <a:spcPts val="413"/>
              </a:spcBef>
              <a:spcAft>
                <a:spcPts val="0"/>
              </a:spcAft>
              <a:buClr>
                <a:schemeClr val="dk1"/>
              </a:buClr>
              <a:buSzPts val="1800"/>
              <a:buChar char="•"/>
              <a:defRPr/>
            </a:lvl3pPr>
            <a:lvl4pPr indent="-342900" lvl="3" marL="1828800" algn="l">
              <a:lnSpc>
                <a:spcPct val="90000"/>
              </a:lnSpc>
              <a:spcBef>
                <a:spcPts val="413"/>
              </a:spcBef>
              <a:spcAft>
                <a:spcPts val="0"/>
              </a:spcAft>
              <a:buClr>
                <a:schemeClr val="dk1"/>
              </a:buClr>
              <a:buSzPts val="1800"/>
              <a:buChar char="•"/>
              <a:defRPr/>
            </a:lvl4pPr>
            <a:lvl5pPr indent="-342900" lvl="4" marL="2286000" algn="l">
              <a:lnSpc>
                <a:spcPct val="90000"/>
              </a:lnSpc>
              <a:spcBef>
                <a:spcPts val="413"/>
              </a:spcBef>
              <a:spcAft>
                <a:spcPts val="0"/>
              </a:spcAft>
              <a:buClr>
                <a:schemeClr val="dk1"/>
              </a:buClr>
              <a:buSzPts val="1800"/>
              <a:buChar char="•"/>
              <a:defRPr/>
            </a:lvl5pPr>
            <a:lvl6pPr indent="-342900" lvl="5" marL="2743200" algn="l">
              <a:lnSpc>
                <a:spcPct val="90000"/>
              </a:lnSpc>
              <a:spcBef>
                <a:spcPts val="413"/>
              </a:spcBef>
              <a:spcAft>
                <a:spcPts val="0"/>
              </a:spcAft>
              <a:buClr>
                <a:schemeClr val="dk1"/>
              </a:buClr>
              <a:buSzPts val="1800"/>
              <a:buChar char="•"/>
              <a:defRPr/>
            </a:lvl6pPr>
            <a:lvl7pPr indent="-342900" lvl="6" marL="3200400" algn="l">
              <a:lnSpc>
                <a:spcPct val="90000"/>
              </a:lnSpc>
              <a:spcBef>
                <a:spcPts val="413"/>
              </a:spcBef>
              <a:spcAft>
                <a:spcPts val="0"/>
              </a:spcAft>
              <a:buClr>
                <a:schemeClr val="dk1"/>
              </a:buClr>
              <a:buSzPts val="1800"/>
              <a:buChar char="•"/>
              <a:defRPr/>
            </a:lvl7pPr>
            <a:lvl8pPr indent="-342900" lvl="7" marL="3657600" algn="l">
              <a:lnSpc>
                <a:spcPct val="90000"/>
              </a:lnSpc>
              <a:spcBef>
                <a:spcPts val="413"/>
              </a:spcBef>
              <a:spcAft>
                <a:spcPts val="0"/>
              </a:spcAft>
              <a:buClr>
                <a:schemeClr val="dk1"/>
              </a:buClr>
              <a:buSzPts val="1800"/>
              <a:buChar char="•"/>
              <a:defRPr/>
            </a:lvl8pPr>
            <a:lvl9pPr indent="-342900" lvl="8" marL="4114800" algn="l">
              <a:lnSpc>
                <a:spcPct val="90000"/>
              </a:lnSpc>
              <a:spcBef>
                <a:spcPts val="413"/>
              </a:spcBef>
              <a:spcAft>
                <a:spcPts val="0"/>
              </a:spcAft>
              <a:buClr>
                <a:schemeClr val="dk1"/>
              </a:buClr>
              <a:buSzPts val="1800"/>
              <a:buChar char="•"/>
              <a:defRPr/>
            </a:lvl9pPr>
          </a:lstStyle>
          <a:p/>
        </p:txBody>
      </p:sp>
      <p:sp>
        <p:nvSpPr>
          <p:cNvPr id="42" name="Google Shape;42;p24"/>
          <p:cNvSpPr txBox="1"/>
          <p:nvPr>
            <p:ph idx="3" type="body"/>
          </p:nvPr>
        </p:nvSpPr>
        <p:spPr>
          <a:xfrm>
            <a:off x="3827086" y="2620980"/>
            <a:ext cx="3213847" cy="128450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827"/>
              </a:spcBef>
              <a:spcAft>
                <a:spcPts val="0"/>
              </a:spcAft>
              <a:buClr>
                <a:schemeClr val="dk1"/>
              </a:buClr>
              <a:buSzPts val="1984"/>
              <a:buNone/>
              <a:defRPr b="1" sz="1984"/>
            </a:lvl1pPr>
            <a:lvl2pPr indent="-228600" lvl="1" marL="914400" algn="l">
              <a:lnSpc>
                <a:spcPct val="90000"/>
              </a:lnSpc>
              <a:spcBef>
                <a:spcPts val="413"/>
              </a:spcBef>
              <a:spcAft>
                <a:spcPts val="0"/>
              </a:spcAft>
              <a:buClr>
                <a:schemeClr val="dk1"/>
              </a:buClr>
              <a:buSzPts val="1653"/>
              <a:buNone/>
              <a:defRPr b="1" sz="1653"/>
            </a:lvl2pPr>
            <a:lvl3pPr indent="-228600" lvl="2" marL="1371600" algn="l">
              <a:lnSpc>
                <a:spcPct val="90000"/>
              </a:lnSpc>
              <a:spcBef>
                <a:spcPts val="413"/>
              </a:spcBef>
              <a:spcAft>
                <a:spcPts val="0"/>
              </a:spcAft>
              <a:buClr>
                <a:schemeClr val="dk1"/>
              </a:buClr>
              <a:buSzPts val="1488"/>
              <a:buNone/>
              <a:defRPr b="1" sz="1488"/>
            </a:lvl3pPr>
            <a:lvl4pPr indent="-228600" lvl="3" marL="1828800" algn="l">
              <a:lnSpc>
                <a:spcPct val="90000"/>
              </a:lnSpc>
              <a:spcBef>
                <a:spcPts val="413"/>
              </a:spcBef>
              <a:spcAft>
                <a:spcPts val="0"/>
              </a:spcAft>
              <a:buClr>
                <a:schemeClr val="dk1"/>
              </a:buClr>
              <a:buSzPts val="1323"/>
              <a:buNone/>
              <a:defRPr b="1" sz="1323"/>
            </a:lvl4pPr>
            <a:lvl5pPr indent="-228600" lvl="4" marL="2286000" algn="l">
              <a:lnSpc>
                <a:spcPct val="90000"/>
              </a:lnSpc>
              <a:spcBef>
                <a:spcPts val="413"/>
              </a:spcBef>
              <a:spcAft>
                <a:spcPts val="0"/>
              </a:spcAft>
              <a:buClr>
                <a:schemeClr val="dk1"/>
              </a:buClr>
              <a:buSzPts val="1323"/>
              <a:buNone/>
              <a:defRPr b="1" sz="1323"/>
            </a:lvl5pPr>
            <a:lvl6pPr indent="-228600" lvl="5" marL="2743200" algn="l">
              <a:lnSpc>
                <a:spcPct val="90000"/>
              </a:lnSpc>
              <a:spcBef>
                <a:spcPts val="413"/>
              </a:spcBef>
              <a:spcAft>
                <a:spcPts val="0"/>
              </a:spcAft>
              <a:buClr>
                <a:schemeClr val="dk1"/>
              </a:buClr>
              <a:buSzPts val="1323"/>
              <a:buNone/>
              <a:defRPr b="1" sz="1323"/>
            </a:lvl6pPr>
            <a:lvl7pPr indent="-228600" lvl="6" marL="3200400" algn="l">
              <a:lnSpc>
                <a:spcPct val="90000"/>
              </a:lnSpc>
              <a:spcBef>
                <a:spcPts val="413"/>
              </a:spcBef>
              <a:spcAft>
                <a:spcPts val="0"/>
              </a:spcAft>
              <a:buClr>
                <a:schemeClr val="dk1"/>
              </a:buClr>
              <a:buSzPts val="1323"/>
              <a:buNone/>
              <a:defRPr b="1" sz="1323"/>
            </a:lvl7pPr>
            <a:lvl8pPr indent="-228600" lvl="7" marL="3657600" algn="l">
              <a:lnSpc>
                <a:spcPct val="90000"/>
              </a:lnSpc>
              <a:spcBef>
                <a:spcPts val="413"/>
              </a:spcBef>
              <a:spcAft>
                <a:spcPts val="0"/>
              </a:spcAft>
              <a:buClr>
                <a:schemeClr val="dk1"/>
              </a:buClr>
              <a:buSzPts val="1323"/>
              <a:buNone/>
              <a:defRPr b="1" sz="1323"/>
            </a:lvl8pPr>
            <a:lvl9pPr indent="-228600" lvl="8" marL="4114800" algn="l">
              <a:lnSpc>
                <a:spcPct val="90000"/>
              </a:lnSpc>
              <a:spcBef>
                <a:spcPts val="413"/>
              </a:spcBef>
              <a:spcAft>
                <a:spcPts val="0"/>
              </a:spcAft>
              <a:buClr>
                <a:schemeClr val="dk1"/>
              </a:buClr>
              <a:buSzPts val="1323"/>
              <a:buNone/>
              <a:defRPr b="1" sz="1323"/>
            </a:lvl9pPr>
          </a:lstStyle>
          <a:p/>
        </p:txBody>
      </p:sp>
      <p:sp>
        <p:nvSpPr>
          <p:cNvPr id="43" name="Google Shape;43;p24"/>
          <p:cNvSpPr txBox="1"/>
          <p:nvPr>
            <p:ph idx="4" type="body"/>
          </p:nvPr>
        </p:nvSpPr>
        <p:spPr>
          <a:xfrm>
            <a:off x="3827086" y="3905482"/>
            <a:ext cx="3213847" cy="5744375"/>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827"/>
              </a:spcBef>
              <a:spcAft>
                <a:spcPts val="0"/>
              </a:spcAft>
              <a:buClr>
                <a:schemeClr val="dk1"/>
              </a:buClr>
              <a:buSzPts val="1800"/>
              <a:buChar char="•"/>
              <a:defRPr/>
            </a:lvl1pPr>
            <a:lvl2pPr indent="-342900" lvl="1" marL="914400" algn="l">
              <a:lnSpc>
                <a:spcPct val="90000"/>
              </a:lnSpc>
              <a:spcBef>
                <a:spcPts val="413"/>
              </a:spcBef>
              <a:spcAft>
                <a:spcPts val="0"/>
              </a:spcAft>
              <a:buClr>
                <a:schemeClr val="dk1"/>
              </a:buClr>
              <a:buSzPts val="1800"/>
              <a:buChar char="•"/>
              <a:defRPr/>
            </a:lvl2pPr>
            <a:lvl3pPr indent="-342900" lvl="2" marL="1371600" algn="l">
              <a:lnSpc>
                <a:spcPct val="90000"/>
              </a:lnSpc>
              <a:spcBef>
                <a:spcPts val="413"/>
              </a:spcBef>
              <a:spcAft>
                <a:spcPts val="0"/>
              </a:spcAft>
              <a:buClr>
                <a:schemeClr val="dk1"/>
              </a:buClr>
              <a:buSzPts val="1800"/>
              <a:buChar char="•"/>
              <a:defRPr/>
            </a:lvl3pPr>
            <a:lvl4pPr indent="-342900" lvl="3" marL="1828800" algn="l">
              <a:lnSpc>
                <a:spcPct val="90000"/>
              </a:lnSpc>
              <a:spcBef>
                <a:spcPts val="413"/>
              </a:spcBef>
              <a:spcAft>
                <a:spcPts val="0"/>
              </a:spcAft>
              <a:buClr>
                <a:schemeClr val="dk1"/>
              </a:buClr>
              <a:buSzPts val="1800"/>
              <a:buChar char="•"/>
              <a:defRPr/>
            </a:lvl4pPr>
            <a:lvl5pPr indent="-342900" lvl="4" marL="2286000" algn="l">
              <a:lnSpc>
                <a:spcPct val="90000"/>
              </a:lnSpc>
              <a:spcBef>
                <a:spcPts val="413"/>
              </a:spcBef>
              <a:spcAft>
                <a:spcPts val="0"/>
              </a:spcAft>
              <a:buClr>
                <a:schemeClr val="dk1"/>
              </a:buClr>
              <a:buSzPts val="1800"/>
              <a:buChar char="•"/>
              <a:defRPr/>
            </a:lvl5pPr>
            <a:lvl6pPr indent="-342900" lvl="5" marL="2743200" algn="l">
              <a:lnSpc>
                <a:spcPct val="90000"/>
              </a:lnSpc>
              <a:spcBef>
                <a:spcPts val="413"/>
              </a:spcBef>
              <a:spcAft>
                <a:spcPts val="0"/>
              </a:spcAft>
              <a:buClr>
                <a:schemeClr val="dk1"/>
              </a:buClr>
              <a:buSzPts val="1800"/>
              <a:buChar char="•"/>
              <a:defRPr/>
            </a:lvl6pPr>
            <a:lvl7pPr indent="-342900" lvl="6" marL="3200400" algn="l">
              <a:lnSpc>
                <a:spcPct val="90000"/>
              </a:lnSpc>
              <a:spcBef>
                <a:spcPts val="413"/>
              </a:spcBef>
              <a:spcAft>
                <a:spcPts val="0"/>
              </a:spcAft>
              <a:buClr>
                <a:schemeClr val="dk1"/>
              </a:buClr>
              <a:buSzPts val="1800"/>
              <a:buChar char="•"/>
              <a:defRPr/>
            </a:lvl7pPr>
            <a:lvl8pPr indent="-342900" lvl="7" marL="3657600" algn="l">
              <a:lnSpc>
                <a:spcPct val="90000"/>
              </a:lnSpc>
              <a:spcBef>
                <a:spcPts val="413"/>
              </a:spcBef>
              <a:spcAft>
                <a:spcPts val="0"/>
              </a:spcAft>
              <a:buClr>
                <a:schemeClr val="dk1"/>
              </a:buClr>
              <a:buSzPts val="1800"/>
              <a:buChar char="•"/>
              <a:defRPr/>
            </a:lvl8pPr>
            <a:lvl9pPr indent="-342900" lvl="8" marL="4114800" algn="l">
              <a:lnSpc>
                <a:spcPct val="90000"/>
              </a:lnSpc>
              <a:spcBef>
                <a:spcPts val="413"/>
              </a:spcBef>
              <a:spcAft>
                <a:spcPts val="0"/>
              </a:spcAft>
              <a:buClr>
                <a:schemeClr val="dk1"/>
              </a:buClr>
              <a:buSzPts val="1800"/>
              <a:buChar char="•"/>
              <a:defRPr/>
            </a:lvl9pPr>
          </a:lstStyle>
          <a:p/>
        </p:txBody>
      </p:sp>
      <p:sp>
        <p:nvSpPr>
          <p:cNvPr id="44" name="Google Shape;44;p24"/>
          <p:cNvSpPr txBox="1"/>
          <p:nvPr>
            <p:ph idx="10" type="dt"/>
          </p:nvPr>
        </p:nvSpPr>
        <p:spPr>
          <a:xfrm>
            <a:off x="519728" y="9909729"/>
            <a:ext cx="1700927" cy="56924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5" name="Google Shape;45;p24"/>
          <p:cNvSpPr txBox="1"/>
          <p:nvPr>
            <p:ph idx="11" type="ftr"/>
          </p:nvPr>
        </p:nvSpPr>
        <p:spPr>
          <a:xfrm>
            <a:off x="2504143" y="9909729"/>
            <a:ext cx="2551390" cy="56924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24"/>
          <p:cNvSpPr txBox="1"/>
          <p:nvPr>
            <p:ph idx="12" type="sldNum"/>
          </p:nvPr>
        </p:nvSpPr>
        <p:spPr>
          <a:xfrm>
            <a:off x="5339020" y="9909729"/>
            <a:ext cx="1700927" cy="56924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Jenom nadpis" type="titleOnly">
  <p:cSld name="TITLE_ONLY">
    <p:spTree>
      <p:nvGrpSpPr>
        <p:cNvPr id="47" name="Shape 47"/>
        <p:cNvGrpSpPr/>
        <p:nvPr/>
      </p:nvGrpSpPr>
      <p:grpSpPr>
        <a:xfrm>
          <a:off x="0" y="0"/>
          <a:ext cx="0" cy="0"/>
          <a:chOff x="0" y="0"/>
          <a:chExt cx="0" cy="0"/>
        </a:xfrm>
      </p:grpSpPr>
      <p:sp>
        <p:nvSpPr>
          <p:cNvPr id="48" name="Google Shape;48;p25"/>
          <p:cNvSpPr txBox="1"/>
          <p:nvPr>
            <p:ph type="title"/>
          </p:nvPr>
        </p:nvSpPr>
        <p:spPr>
          <a:xfrm>
            <a:off x="519728" y="569242"/>
            <a:ext cx="6520220" cy="206659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9" name="Google Shape;49;p25"/>
          <p:cNvSpPr txBox="1"/>
          <p:nvPr>
            <p:ph idx="10" type="dt"/>
          </p:nvPr>
        </p:nvSpPr>
        <p:spPr>
          <a:xfrm>
            <a:off x="519728" y="9909729"/>
            <a:ext cx="1700927" cy="56924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0" name="Google Shape;50;p25"/>
          <p:cNvSpPr txBox="1"/>
          <p:nvPr>
            <p:ph idx="11" type="ftr"/>
          </p:nvPr>
        </p:nvSpPr>
        <p:spPr>
          <a:xfrm>
            <a:off x="2504143" y="9909729"/>
            <a:ext cx="2551390" cy="56924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1" name="Google Shape;51;p25"/>
          <p:cNvSpPr txBox="1"/>
          <p:nvPr>
            <p:ph idx="12" type="sldNum"/>
          </p:nvPr>
        </p:nvSpPr>
        <p:spPr>
          <a:xfrm>
            <a:off x="5339020" y="9909729"/>
            <a:ext cx="1700927" cy="56924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ázdný" type="blank">
  <p:cSld name="BLANK">
    <p:spTree>
      <p:nvGrpSpPr>
        <p:cNvPr id="52" name="Shape 52"/>
        <p:cNvGrpSpPr/>
        <p:nvPr/>
      </p:nvGrpSpPr>
      <p:grpSpPr>
        <a:xfrm>
          <a:off x="0" y="0"/>
          <a:ext cx="0" cy="0"/>
          <a:chOff x="0" y="0"/>
          <a:chExt cx="0" cy="0"/>
        </a:xfrm>
      </p:grpSpPr>
      <p:sp>
        <p:nvSpPr>
          <p:cNvPr id="53" name="Google Shape;53;p26"/>
          <p:cNvSpPr txBox="1"/>
          <p:nvPr>
            <p:ph idx="10" type="dt"/>
          </p:nvPr>
        </p:nvSpPr>
        <p:spPr>
          <a:xfrm>
            <a:off x="519728" y="9909729"/>
            <a:ext cx="1700927" cy="56924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26"/>
          <p:cNvSpPr txBox="1"/>
          <p:nvPr>
            <p:ph idx="11" type="ftr"/>
          </p:nvPr>
        </p:nvSpPr>
        <p:spPr>
          <a:xfrm>
            <a:off x="2504143" y="9909729"/>
            <a:ext cx="2551390" cy="56924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5" name="Google Shape;55;p26"/>
          <p:cNvSpPr txBox="1"/>
          <p:nvPr>
            <p:ph idx="12" type="sldNum"/>
          </p:nvPr>
        </p:nvSpPr>
        <p:spPr>
          <a:xfrm>
            <a:off x="5339020" y="9909729"/>
            <a:ext cx="1700927" cy="56924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bsah s titulkem" type="objTx">
  <p:cSld name="OBJECT_WITH_CAPTION_TEXT">
    <p:spTree>
      <p:nvGrpSpPr>
        <p:cNvPr id="56" name="Shape 56"/>
        <p:cNvGrpSpPr/>
        <p:nvPr/>
      </p:nvGrpSpPr>
      <p:grpSpPr>
        <a:xfrm>
          <a:off x="0" y="0"/>
          <a:ext cx="0" cy="0"/>
          <a:chOff x="0" y="0"/>
          <a:chExt cx="0" cy="0"/>
        </a:xfrm>
      </p:grpSpPr>
      <p:sp>
        <p:nvSpPr>
          <p:cNvPr id="57" name="Google Shape;57;p27"/>
          <p:cNvSpPr txBox="1"/>
          <p:nvPr>
            <p:ph type="title"/>
          </p:nvPr>
        </p:nvSpPr>
        <p:spPr>
          <a:xfrm>
            <a:off x="520712" y="712788"/>
            <a:ext cx="2438192" cy="2494756"/>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2645"/>
              <a:buFont typeface="Calibri"/>
              <a:buNone/>
              <a:defRPr sz="2645"/>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8" name="Google Shape;58;p27"/>
          <p:cNvSpPr txBox="1"/>
          <p:nvPr>
            <p:ph idx="1" type="body"/>
          </p:nvPr>
        </p:nvSpPr>
        <p:spPr>
          <a:xfrm>
            <a:off x="3213847" y="1539425"/>
            <a:ext cx="3827085" cy="7598117"/>
          </a:xfrm>
          <a:prstGeom prst="rect">
            <a:avLst/>
          </a:prstGeom>
          <a:noFill/>
          <a:ln>
            <a:noFill/>
          </a:ln>
        </p:spPr>
        <p:txBody>
          <a:bodyPr anchorCtr="0" anchor="t" bIns="45700" lIns="91425" spcFirstLastPara="1" rIns="91425" wrap="square" tIns="45700">
            <a:normAutofit/>
          </a:bodyPr>
          <a:lstStyle>
            <a:lvl1pPr indent="-396557" lvl="0" marL="457200" algn="l">
              <a:lnSpc>
                <a:spcPct val="90000"/>
              </a:lnSpc>
              <a:spcBef>
                <a:spcPts val="827"/>
              </a:spcBef>
              <a:spcAft>
                <a:spcPts val="0"/>
              </a:spcAft>
              <a:buClr>
                <a:schemeClr val="dk1"/>
              </a:buClr>
              <a:buSzPts val="2645"/>
              <a:buChar char="•"/>
              <a:defRPr sz="2645"/>
            </a:lvl1pPr>
            <a:lvl2pPr indent="-375602" lvl="1" marL="914400" algn="l">
              <a:lnSpc>
                <a:spcPct val="90000"/>
              </a:lnSpc>
              <a:spcBef>
                <a:spcPts val="413"/>
              </a:spcBef>
              <a:spcAft>
                <a:spcPts val="0"/>
              </a:spcAft>
              <a:buClr>
                <a:schemeClr val="dk1"/>
              </a:buClr>
              <a:buSzPts val="2315"/>
              <a:buChar char="•"/>
              <a:defRPr sz="2315"/>
            </a:lvl2pPr>
            <a:lvl3pPr indent="-354583" lvl="2" marL="1371600" algn="l">
              <a:lnSpc>
                <a:spcPct val="90000"/>
              </a:lnSpc>
              <a:spcBef>
                <a:spcPts val="413"/>
              </a:spcBef>
              <a:spcAft>
                <a:spcPts val="0"/>
              </a:spcAft>
              <a:buClr>
                <a:schemeClr val="dk1"/>
              </a:buClr>
              <a:buSzPts val="1984"/>
              <a:buChar char="•"/>
              <a:defRPr sz="1984"/>
            </a:lvl3pPr>
            <a:lvl4pPr indent="-333565" lvl="3" marL="1828800" algn="l">
              <a:lnSpc>
                <a:spcPct val="90000"/>
              </a:lnSpc>
              <a:spcBef>
                <a:spcPts val="413"/>
              </a:spcBef>
              <a:spcAft>
                <a:spcPts val="0"/>
              </a:spcAft>
              <a:buClr>
                <a:schemeClr val="dk1"/>
              </a:buClr>
              <a:buSzPts val="1653"/>
              <a:buChar char="•"/>
              <a:defRPr sz="1653"/>
            </a:lvl4pPr>
            <a:lvl5pPr indent="-333565" lvl="4" marL="2286000" algn="l">
              <a:lnSpc>
                <a:spcPct val="90000"/>
              </a:lnSpc>
              <a:spcBef>
                <a:spcPts val="413"/>
              </a:spcBef>
              <a:spcAft>
                <a:spcPts val="0"/>
              </a:spcAft>
              <a:buClr>
                <a:schemeClr val="dk1"/>
              </a:buClr>
              <a:buSzPts val="1653"/>
              <a:buChar char="•"/>
              <a:defRPr sz="1653"/>
            </a:lvl5pPr>
            <a:lvl6pPr indent="-333565" lvl="5" marL="2743200" algn="l">
              <a:lnSpc>
                <a:spcPct val="90000"/>
              </a:lnSpc>
              <a:spcBef>
                <a:spcPts val="413"/>
              </a:spcBef>
              <a:spcAft>
                <a:spcPts val="0"/>
              </a:spcAft>
              <a:buClr>
                <a:schemeClr val="dk1"/>
              </a:buClr>
              <a:buSzPts val="1653"/>
              <a:buChar char="•"/>
              <a:defRPr sz="1653"/>
            </a:lvl6pPr>
            <a:lvl7pPr indent="-333565" lvl="6" marL="3200400" algn="l">
              <a:lnSpc>
                <a:spcPct val="90000"/>
              </a:lnSpc>
              <a:spcBef>
                <a:spcPts val="413"/>
              </a:spcBef>
              <a:spcAft>
                <a:spcPts val="0"/>
              </a:spcAft>
              <a:buClr>
                <a:schemeClr val="dk1"/>
              </a:buClr>
              <a:buSzPts val="1653"/>
              <a:buChar char="•"/>
              <a:defRPr sz="1653"/>
            </a:lvl7pPr>
            <a:lvl8pPr indent="-333565" lvl="7" marL="3657600" algn="l">
              <a:lnSpc>
                <a:spcPct val="90000"/>
              </a:lnSpc>
              <a:spcBef>
                <a:spcPts val="413"/>
              </a:spcBef>
              <a:spcAft>
                <a:spcPts val="0"/>
              </a:spcAft>
              <a:buClr>
                <a:schemeClr val="dk1"/>
              </a:buClr>
              <a:buSzPts val="1653"/>
              <a:buChar char="•"/>
              <a:defRPr sz="1653"/>
            </a:lvl8pPr>
            <a:lvl9pPr indent="-333565" lvl="8" marL="4114800" algn="l">
              <a:lnSpc>
                <a:spcPct val="90000"/>
              </a:lnSpc>
              <a:spcBef>
                <a:spcPts val="413"/>
              </a:spcBef>
              <a:spcAft>
                <a:spcPts val="0"/>
              </a:spcAft>
              <a:buClr>
                <a:schemeClr val="dk1"/>
              </a:buClr>
              <a:buSzPts val="1653"/>
              <a:buChar char="•"/>
              <a:defRPr sz="1653"/>
            </a:lvl9pPr>
          </a:lstStyle>
          <a:p/>
        </p:txBody>
      </p:sp>
      <p:sp>
        <p:nvSpPr>
          <p:cNvPr id="59" name="Google Shape;59;p27"/>
          <p:cNvSpPr txBox="1"/>
          <p:nvPr>
            <p:ph idx="2" type="body"/>
          </p:nvPr>
        </p:nvSpPr>
        <p:spPr>
          <a:xfrm>
            <a:off x="520712" y="3207544"/>
            <a:ext cx="2438192" cy="5942372"/>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827"/>
              </a:spcBef>
              <a:spcAft>
                <a:spcPts val="0"/>
              </a:spcAft>
              <a:buClr>
                <a:schemeClr val="dk1"/>
              </a:buClr>
              <a:buSzPts val="1323"/>
              <a:buNone/>
              <a:defRPr sz="1323"/>
            </a:lvl1pPr>
            <a:lvl2pPr indent="-228600" lvl="1" marL="914400" algn="l">
              <a:lnSpc>
                <a:spcPct val="90000"/>
              </a:lnSpc>
              <a:spcBef>
                <a:spcPts val="413"/>
              </a:spcBef>
              <a:spcAft>
                <a:spcPts val="0"/>
              </a:spcAft>
              <a:buClr>
                <a:schemeClr val="dk1"/>
              </a:buClr>
              <a:buSzPts val="1157"/>
              <a:buNone/>
              <a:defRPr sz="1157"/>
            </a:lvl2pPr>
            <a:lvl3pPr indent="-228600" lvl="2" marL="1371600" algn="l">
              <a:lnSpc>
                <a:spcPct val="90000"/>
              </a:lnSpc>
              <a:spcBef>
                <a:spcPts val="413"/>
              </a:spcBef>
              <a:spcAft>
                <a:spcPts val="0"/>
              </a:spcAft>
              <a:buClr>
                <a:schemeClr val="dk1"/>
              </a:buClr>
              <a:buSzPts val="992"/>
              <a:buNone/>
              <a:defRPr sz="992"/>
            </a:lvl3pPr>
            <a:lvl4pPr indent="-228600" lvl="3" marL="1828800" algn="l">
              <a:lnSpc>
                <a:spcPct val="90000"/>
              </a:lnSpc>
              <a:spcBef>
                <a:spcPts val="413"/>
              </a:spcBef>
              <a:spcAft>
                <a:spcPts val="0"/>
              </a:spcAft>
              <a:buClr>
                <a:schemeClr val="dk1"/>
              </a:buClr>
              <a:buSzPts val="827"/>
              <a:buNone/>
              <a:defRPr sz="827"/>
            </a:lvl4pPr>
            <a:lvl5pPr indent="-228600" lvl="4" marL="2286000" algn="l">
              <a:lnSpc>
                <a:spcPct val="90000"/>
              </a:lnSpc>
              <a:spcBef>
                <a:spcPts val="413"/>
              </a:spcBef>
              <a:spcAft>
                <a:spcPts val="0"/>
              </a:spcAft>
              <a:buClr>
                <a:schemeClr val="dk1"/>
              </a:buClr>
              <a:buSzPts val="827"/>
              <a:buNone/>
              <a:defRPr sz="827"/>
            </a:lvl5pPr>
            <a:lvl6pPr indent="-228600" lvl="5" marL="2743200" algn="l">
              <a:lnSpc>
                <a:spcPct val="90000"/>
              </a:lnSpc>
              <a:spcBef>
                <a:spcPts val="413"/>
              </a:spcBef>
              <a:spcAft>
                <a:spcPts val="0"/>
              </a:spcAft>
              <a:buClr>
                <a:schemeClr val="dk1"/>
              </a:buClr>
              <a:buSzPts val="827"/>
              <a:buNone/>
              <a:defRPr sz="827"/>
            </a:lvl6pPr>
            <a:lvl7pPr indent="-228600" lvl="6" marL="3200400" algn="l">
              <a:lnSpc>
                <a:spcPct val="90000"/>
              </a:lnSpc>
              <a:spcBef>
                <a:spcPts val="413"/>
              </a:spcBef>
              <a:spcAft>
                <a:spcPts val="0"/>
              </a:spcAft>
              <a:buClr>
                <a:schemeClr val="dk1"/>
              </a:buClr>
              <a:buSzPts val="827"/>
              <a:buNone/>
              <a:defRPr sz="827"/>
            </a:lvl7pPr>
            <a:lvl8pPr indent="-228600" lvl="7" marL="3657600" algn="l">
              <a:lnSpc>
                <a:spcPct val="90000"/>
              </a:lnSpc>
              <a:spcBef>
                <a:spcPts val="413"/>
              </a:spcBef>
              <a:spcAft>
                <a:spcPts val="0"/>
              </a:spcAft>
              <a:buClr>
                <a:schemeClr val="dk1"/>
              </a:buClr>
              <a:buSzPts val="827"/>
              <a:buNone/>
              <a:defRPr sz="827"/>
            </a:lvl8pPr>
            <a:lvl9pPr indent="-228600" lvl="8" marL="4114800" algn="l">
              <a:lnSpc>
                <a:spcPct val="90000"/>
              </a:lnSpc>
              <a:spcBef>
                <a:spcPts val="413"/>
              </a:spcBef>
              <a:spcAft>
                <a:spcPts val="0"/>
              </a:spcAft>
              <a:buClr>
                <a:schemeClr val="dk1"/>
              </a:buClr>
              <a:buSzPts val="827"/>
              <a:buNone/>
              <a:defRPr sz="827"/>
            </a:lvl9pPr>
          </a:lstStyle>
          <a:p/>
        </p:txBody>
      </p:sp>
      <p:sp>
        <p:nvSpPr>
          <p:cNvPr id="60" name="Google Shape;60;p27"/>
          <p:cNvSpPr txBox="1"/>
          <p:nvPr>
            <p:ph idx="10" type="dt"/>
          </p:nvPr>
        </p:nvSpPr>
        <p:spPr>
          <a:xfrm>
            <a:off x="519728" y="9909729"/>
            <a:ext cx="1700927" cy="56924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27"/>
          <p:cNvSpPr txBox="1"/>
          <p:nvPr>
            <p:ph idx="11" type="ftr"/>
          </p:nvPr>
        </p:nvSpPr>
        <p:spPr>
          <a:xfrm>
            <a:off x="2504143" y="9909729"/>
            <a:ext cx="2551390" cy="56924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27"/>
          <p:cNvSpPr txBox="1"/>
          <p:nvPr>
            <p:ph idx="12" type="sldNum"/>
          </p:nvPr>
        </p:nvSpPr>
        <p:spPr>
          <a:xfrm>
            <a:off x="5339020" y="9909729"/>
            <a:ext cx="1700927" cy="56924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brázek s titulkem" type="picTx">
  <p:cSld name="PICTURE_WITH_CAPTION_TEXT">
    <p:spTree>
      <p:nvGrpSpPr>
        <p:cNvPr id="63" name="Shape 63"/>
        <p:cNvGrpSpPr/>
        <p:nvPr/>
      </p:nvGrpSpPr>
      <p:grpSpPr>
        <a:xfrm>
          <a:off x="0" y="0"/>
          <a:ext cx="0" cy="0"/>
          <a:chOff x="0" y="0"/>
          <a:chExt cx="0" cy="0"/>
        </a:xfrm>
      </p:grpSpPr>
      <p:sp>
        <p:nvSpPr>
          <p:cNvPr id="64" name="Google Shape;64;p28"/>
          <p:cNvSpPr txBox="1"/>
          <p:nvPr>
            <p:ph type="title"/>
          </p:nvPr>
        </p:nvSpPr>
        <p:spPr>
          <a:xfrm>
            <a:off x="520712" y="712788"/>
            <a:ext cx="2438192" cy="2494756"/>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2645"/>
              <a:buFont typeface="Calibri"/>
              <a:buNone/>
              <a:defRPr sz="2645"/>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5" name="Google Shape;65;p28"/>
          <p:cNvSpPr/>
          <p:nvPr>
            <p:ph idx="2" type="pic"/>
          </p:nvPr>
        </p:nvSpPr>
        <p:spPr>
          <a:xfrm>
            <a:off x="3213847" y="1539425"/>
            <a:ext cx="3827085" cy="7598117"/>
          </a:xfrm>
          <a:prstGeom prst="rect">
            <a:avLst/>
          </a:prstGeom>
          <a:noFill/>
          <a:ln>
            <a:noFill/>
          </a:ln>
        </p:spPr>
        <p:txBody>
          <a:bodyPr anchorCtr="0" anchor="t" bIns="45700" lIns="91425" spcFirstLastPara="1" rIns="91425" wrap="square" tIns="45700">
            <a:normAutofit/>
          </a:bodyPr>
          <a:lstStyle>
            <a:lvl1pPr lvl="0" marR="0" rtl="0" algn="l">
              <a:lnSpc>
                <a:spcPct val="90000"/>
              </a:lnSpc>
              <a:spcBef>
                <a:spcPts val="827"/>
              </a:spcBef>
              <a:spcAft>
                <a:spcPts val="0"/>
              </a:spcAft>
              <a:buClr>
                <a:schemeClr val="dk1"/>
              </a:buClr>
              <a:buSzPts val="2645"/>
              <a:buFont typeface="Arial"/>
              <a:buNone/>
              <a:defRPr b="0" i="0" sz="2645" u="none" cap="none" strike="noStrike">
                <a:solidFill>
                  <a:schemeClr val="dk1"/>
                </a:solidFill>
                <a:latin typeface="Calibri"/>
                <a:ea typeface="Calibri"/>
                <a:cs typeface="Calibri"/>
                <a:sym typeface="Calibri"/>
              </a:defRPr>
            </a:lvl1pPr>
            <a:lvl2pPr lvl="1" marR="0" rtl="0" algn="l">
              <a:lnSpc>
                <a:spcPct val="90000"/>
              </a:lnSpc>
              <a:spcBef>
                <a:spcPts val="413"/>
              </a:spcBef>
              <a:spcAft>
                <a:spcPts val="0"/>
              </a:spcAft>
              <a:buClr>
                <a:schemeClr val="dk1"/>
              </a:buClr>
              <a:buSzPts val="2315"/>
              <a:buFont typeface="Arial"/>
              <a:buNone/>
              <a:defRPr b="0" i="0" sz="2315" u="none" cap="none" strike="noStrike">
                <a:solidFill>
                  <a:schemeClr val="dk1"/>
                </a:solidFill>
                <a:latin typeface="Calibri"/>
                <a:ea typeface="Calibri"/>
                <a:cs typeface="Calibri"/>
                <a:sym typeface="Calibri"/>
              </a:defRPr>
            </a:lvl2pPr>
            <a:lvl3pPr lvl="2" marR="0" rtl="0" algn="l">
              <a:lnSpc>
                <a:spcPct val="90000"/>
              </a:lnSpc>
              <a:spcBef>
                <a:spcPts val="413"/>
              </a:spcBef>
              <a:spcAft>
                <a:spcPts val="0"/>
              </a:spcAft>
              <a:buClr>
                <a:schemeClr val="dk1"/>
              </a:buClr>
              <a:buSzPts val="1984"/>
              <a:buFont typeface="Arial"/>
              <a:buNone/>
              <a:defRPr b="0" i="0" sz="1984" u="none" cap="none" strike="noStrike">
                <a:solidFill>
                  <a:schemeClr val="dk1"/>
                </a:solidFill>
                <a:latin typeface="Calibri"/>
                <a:ea typeface="Calibri"/>
                <a:cs typeface="Calibri"/>
                <a:sym typeface="Calibri"/>
              </a:defRPr>
            </a:lvl3pPr>
            <a:lvl4pPr lvl="3" marR="0" rtl="0" algn="l">
              <a:lnSpc>
                <a:spcPct val="90000"/>
              </a:lnSpc>
              <a:spcBef>
                <a:spcPts val="413"/>
              </a:spcBef>
              <a:spcAft>
                <a:spcPts val="0"/>
              </a:spcAft>
              <a:buClr>
                <a:schemeClr val="dk1"/>
              </a:buClr>
              <a:buSzPts val="1653"/>
              <a:buFont typeface="Arial"/>
              <a:buNone/>
              <a:defRPr b="0" i="0" sz="1653" u="none" cap="none" strike="noStrike">
                <a:solidFill>
                  <a:schemeClr val="dk1"/>
                </a:solidFill>
                <a:latin typeface="Calibri"/>
                <a:ea typeface="Calibri"/>
                <a:cs typeface="Calibri"/>
                <a:sym typeface="Calibri"/>
              </a:defRPr>
            </a:lvl4pPr>
            <a:lvl5pPr lvl="4" marR="0" rtl="0" algn="l">
              <a:lnSpc>
                <a:spcPct val="90000"/>
              </a:lnSpc>
              <a:spcBef>
                <a:spcPts val="413"/>
              </a:spcBef>
              <a:spcAft>
                <a:spcPts val="0"/>
              </a:spcAft>
              <a:buClr>
                <a:schemeClr val="dk1"/>
              </a:buClr>
              <a:buSzPts val="1653"/>
              <a:buFont typeface="Arial"/>
              <a:buNone/>
              <a:defRPr b="0" i="0" sz="1653" u="none" cap="none" strike="noStrike">
                <a:solidFill>
                  <a:schemeClr val="dk1"/>
                </a:solidFill>
                <a:latin typeface="Calibri"/>
                <a:ea typeface="Calibri"/>
                <a:cs typeface="Calibri"/>
                <a:sym typeface="Calibri"/>
              </a:defRPr>
            </a:lvl5pPr>
            <a:lvl6pPr lvl="5" marR="0" rtl="0" algn="l">
              <a:lnSpc>
                <a:spcPct val="90000"/>
              </a:lnSpc>
              <a:spcBef>
                <a:spcPts val="413"/>
              </a:spcBef>
              <a:spcAft>
                <a:spcPts val="0"/>
              </a:spcAft>
              <a:buClr>
                <a:schemeClr val="dk1"/>
              </a:buClr>
              <a:buSzPts val="1653"/>
              <a:buFont typeface="Arial"/>
              <a:buNone/>
              <a:defRPr b="0" i="0" sz="1653" u="none" cap="none" strike="noStrike">
                <a:solidFill>
                  <a:schemeClr val="dk1"/>
                </a:solidFill>
                <a:latin typeface="Calibri"/>
                <a:ea typeface="Calibri"/>
                <a:cs typeface="Calibri"/>
                <a:sym typeface="Calibri"/>
              </a:defRPr>
            </a:lvl6pPr>
            <a:lvl7pPr lvl="6" marR="0" rtl="0" algn="l">
              <a:lnSpc>
                <a:spcPct val="90000"/>
              </a:lnSpc>
              <a:spcBef>
                <a:spcPts val="413"/>
              </a:spcBef>
              <a:spcAft>
                <a:spcPts val="0"/>
              </a:spcAft>
              <a:buClr>
                <a:schemeClr val="dk1"/>
              </a:buClr>
              <a:buSzPts val="1653"/>
              <a:buFont typeface="Arial"/>
              <a:buNone/>
              <a:defRPr b="0" i="0" sz="1653" u="none" cap="none" strike="noStrike">
                <a:solidFill>
                  <a:schemeClr val="dk1"/>
                </a:solidFill>
                <a:latin typeface="Calibri"/>
                <a:ea typeface="Calibri"/>
                <a:cs typeface="Calibri"/>
                <a:sym typeface="Calibri"/>
              </a:defRPr>
            </a:lvl7pPr>
            <a:lvl8pPr lvl="7" marR="0" rtl="0" algn="l">
              <a:lnSpc>
                <a:spcPct val="90000"/>
              </a:lnSpc>
              <a:spcBef>
                <a:spcPts val="413"/>
              </a:spcBef>
              <a:spcAft>
                <a:spcPts val="0"/>
              </a:spcAft>
              <a:buClr>
                <a:schemeClr val="dk1"/>
              </a:buClr>
              <a:buSzPts val="1653"/>
              <a:buFont typeface="Arial"/>
              <a:buNone/>
              <a:defRPr b="0" i="0" sz="1653" u="none" cap="none" strike="noStrike">
                <a:solidFill>
                  <a:schemeClr val="dk1"/>
                </a:solidFill>
                <a:latin typeface="Calibri"/>
                <a:ea typeface="Calibri"/>
                <a:cs typeface="Calibri"/>
                <a:sym typeface="Calibri"/>
              </a:defRPr>
            </a:lvl8pPr>
            <a:lvl9pPr lvl="8" marR="0" rtl="0" algn="l">
              <a:lnSpc>
                <a:spcPct val="90000"/>
              </a:lnSpc>
              <a:spcBef>
                <a:spcPts val="413"/>
              </a:spcBef>
              <a:spcAft>
                <a:spcPts val="0"/>
              </a:spcAft>
              <a:buClr>
                <a:schemeClr val="dk1"/>
              </a:buClr>
              <a:buSzPts val="1653"/>
              <a:buFont typeface="Arial"/>
              <a:buNone/>
              <a:defRPr b="0" i="0" sz="1653" u="none" cap="none" strike="noStrike">
                <a:solidFill>
                  <a:schemeClr val="dk1"/>
                </a:solidFill>
                <a:latin typeface="Calibri"/>
                <a:ea typeface="Calibri"/>
                <a:cs typeface="Calibri"/>
                <a:sym typeface="Calibri"/>
              </a:defRPr>
            </a:lvl9pPr>
          </a:lstStyle>
          <a:p/>
        </p:txBody>
      </p:sp>
      <p:sp>
        <p:nvSpPr>
          <p:cNvPr id="66" name="Google Shape;66;p28"/>
          <p:cNvSpPr txBox="1"/>
          <p:nvPr>
            <p:ph idx="1" type="body"/>
          </p:nvPr>
        </p:nvSpPr>
        <p:spPr>
          <a:xfrm>
            <a:off x="520712" y="3207544"/>
            <a:ext cx="2438192" cy="5942372"/>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827"/>
              </a:spcBef>
              <a:spcAft>
                <a:spcPts val="0"/>
              </a:spcAft>
              <a:buClr>
                <a:schemeClr val="dk1"/>
              </a:buClr>
              <a:buSzPts val="1323"/>
              <a:buNone/>
              <a:defRPr sz="1323"/>
            </a:lvl1pPr>
            <a:lvl2pPr indent="-228600" lvl="1" marL="914400" algn="l">
              <a:lnSpc>
                <a:spcPct val="90000"/>
              </a:lnSpc>
              <a:spcBef>
                <a:spcPts val="413"/>
              </a:spcBef>
              <a:spcAft>
                <a:spcPts val="0"/>
              </a:spcAft>
              <a:buClr>
                <a:schemeClr val="dk1"/>
              </a:buClr>
              <a:buSzPts val="1157"/>
              <a:buNone/>
              <a:defRPr sz="1157"/>
            </a:lvl2pPr>
            <a:lvl3pPr indent="-228600" lvl="2" marL="1371600" algn="l">
              <a:lnSpc>
                <a:spcPct val="90000"/>
              </a:lnSpc>
              <a:spcBef>
                <a:spcPts val="413"/>
              </a:spcBef>
              <a:spcAft>
                <a:spcPts val="0"/>
              </a:spcAft>
              <a:buClr>
                <a:schemeClr val="dk1"/>
              </a:buClr>
              <a:buSzPts val="992"/>
              <a:buNone/>
              <a:defRPr sz="992"/>
            </a:lvl3pPr>
            <a:lvl4pPr indent="-228600" lvl="3" marL="1828800" algn="l">
              <a:lnSpc>
                <a:spcPct val="90000"/>
              </a:lnSpc>
              <a:spcBef>
                <a:spcPts val="413"/>
              </a:spcBef>
              <a:spcAft>
                <a:spcPts val="0"/>
              </a:spcAft>
              <a:buClr>
                <a:schemeClr val="dk1"/>
              </a:buClr>
              <a:buSzPts val="827"/>
              <a:buNone/>
              <a:defRPr sz="827"/>
            </a:lvl4pPr>
            <a:lvl5pPr indent="-228600" lvl="4" marL="2286000" algn="l">
              <a:lnSpc>
                <a:spcPct val="90000"/>
              </a:lnSpc>
              <a:spcBef>
                <a:spcPts val="413"/>
              </a:spcBef>
              <a:spcAft>
                <a:spcPts val="0"/>
              </a:spcAft>
              <a:buClr>
                <a:schemeClr val="dk1"/>
              </a:buClr>
              <a:buSzPts val="827"/>
              <a:buNone/>
              <a:defRPr sz="827"/>
            </a:lvl5pPr>
            <a:lvl6pPr indent="-228600" lvl="5" marL="2743200" algn="l">
              <a:lnSpc>
                <a:spcPct val="90000"/>
              </a:lnSpc>
              <a:spcBef>
                <a:spcPts val="413"/>
              </a:spcBef>
              <a:spcAft>
                <a:spcPts val="0"/>
              </a:spcAft>
              <a:buClr>
                <a:schemeClr val="dk1"/>
              </a:buClr>
              <a:buSzPts val="827"/>
              <a:buNone/>
              <a:defRPr sz="827"/>
            </a:lvl6pPr>
            <a:lvl7pPr indent="-228600" lvl="6" marL="3200400" algn="l">
              <a:lnSpc>
                <a:spcPct val="90000"/>
              </a:lnSpc>
              <a:spcBef>
                <a:spcPts val="413"/>
              </a:spcBef>
              <a:spcAft>
                <a:spcPts val="0"/>
              </a:spcAft>
              <a:buClr>
                <a:schemeClr val="dk1"/>
              </a:buClr>
              <a:buSzPts val="827"/>
              <a:buNone/>
              <a:defRPr sz="827"/>
            </a:lvl7pPr>
            <a:lvl8pPr indent="-228600" lvl="7" marL="3657600" algn="l">
              <a:lnSpc>
                <a:spcPct val="90000"/>
              </a:lnSpc>
              <a:spcBef>
                <a:spcPts val="413"/>
              </a:spcBef>
              <a:spcAft>
                <a:spcPts val="0"/>
              </a:spcAft>
              <a:buClr>
                <a:schemeClr val="dk1"/>
              </a:buClr>
              <a:buSzPts val="827"/>
              <a:buNone/>
              <a:defRPr sz="827"/>
            </a:lvl8pPr>
            <a:lvl9pPr indent="-228600" lvl="8" marL="4114800" algn="l">
              <a:lnSpc>
                <a:spcPct val="90000"/>
              </a:lnSpc>
              <a:spcBef>
                <a:spcPts val="413"/>
              </a:spcBef>
              <a:spcAft>
                <a:spcPts val="0"/>
              </a:spcAft>
              <a:buClr>
                <a:schemeClr val="dk1"/>
              </a:buClr>
              <a:buSzPts val="827"/>
              <a:buNone/>
              <a:defRPr sz="827"/>
            </a:lvl9pPr>
          </a:lstStyle>
          <a:p/>
        </p:txBody>
      </p:sp>
      <p:sp>
        <p:nvSpPr>
          <p:cNvPr id="67" name="Google Shape;67;p28"/>
          <p:cNvSpPr txBox="1"/>
          <p:nvPr>
            <p:ph idx="10" type="dt"/>
          </p:nvPr>
        </p:nvSpPr>
        <p:spPr>
          <a:xfrm>
            <a:off x="519728" y="9909729"/>
            <a:ext cx="1700927" cy="56924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8" name="Google Shape;68;p28"/>
          <p:cNvSpPr txBox="1"/>
          <p:nvPr>
            <p:ph idx="11" type="ftr"/>
          </p:nvPr>
        </p:nvSpPr>
        <p:spPr>
          <a:xfrm>
            <a:off x="2504143" y="9909729"/>
            <a:ext cx="2551390" cy="56924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9" name="Google Shape;69;p28"/>
          <p:cNvSpPr txBox="1"/>
          <p:nvPr>
            <p:ph idx="12" type="sldNum"/>
          </p:nvPr>
        </p:nvSpPr>
        <p:spPr>
          <a:xfrm>
            <a:off x="5339020" y="9909729"/>
            <a:ext cx="1700927" cy="56924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cs-CZ"/>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9"/>
          <p:cNvSpPr txBox="1"/>
          <p:nvPr>
            <p:ph type="title"/>
          </p:nvPr>
        </p:nvSpPr>
        <p:spPr>
          <a:xfrm>
            <a:off x="519728" y="569242"/>
            <a:ext cx="6520220" cy="206659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3637"/>
              <a:buFont typeface="Calibri"/>
              <a:buNone/>
              <a:defRPr b="0" i="0" sz="3637"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9"/>
          <p:cNvSpPr txBox="1"/>
          <p:nvPr>
            <p:ph idx="1" type="body"/>
          </p:nvPr>
        </p:nvSpPr>
        <p:spPr>
          <a:xfrm>
            <a:off x="519728" y="2846200"/>
            <a:ext cx="6520220" cy="6783857"/>
          </a:xfrm>
          <a:prstGeom prst="rect">
            <a:avLst/>
          </a:prstGeom>
          <a:noFill/>
          <a:ln>
            <a:noFill/>
          </a:ln>
        </p:spPr>
        <p:txBody>
          <a:bodyPr anchorCtr="0" anchor="t" bIns="45700" lIns="91425" spcFirstLastPara="1" rIns="91425" wrap="square" tIns="45700">
            <a:normAutofit/>
          </a:bodyPr>
          <a:lstStyle>
            <a:lvl1pPr indent="-375602" lvl="0" marL="457200" marR="0" rtl="0" algn="l">
              <a:lnSpc>
                <a:spcPct val="90000"/>
              </a:lnSpc>
              <a:spcBef>
                <a:spcPts val="827"/>
              </a:spcBef>
              <a:spcAft>
                <a:spcPts val="0"/>
              </a:spcAft>
              <a:buClr>
                <a:schemeClr val="dk1"/>
              </a:buClr>
              <a:buSzPts val="2315"/>
              <a:buFont typeface="Arial"/>
              <a:buChar char="•"/>
              <a:defRPr b="0" i="0" sz="2315" u="none" cap="none" strike="noStrike">
                <a:solidFill>
                  <a:schemeClr val="dk1"/>
                </a:solidFill>
                <a:latin typeface="Calibri"/>
                <a:ea typeface="Calibri"/>
                <a:cs typeface="Calibri"/>
                <a:sym typeface="Calibri"/>
              </a:defRPr>
            </a:lvl1pPr>
            <a:lvl2pPr indent="-354583" lvl="1" marL="914400" marR="0" rtl="0" algn="l">
              <a:lnSpc>
                <a:spcPct val="90000"/>
              </a:lnSpc>
              <a:spcBef>
                <a:spcPts val="413"/>
              </a:spcBef>
              <a:spcAft>
                <a:spcPts val="0"/>
              </a:spcAft>
              <a:buClr>
                <a:schemeClr val="dk1"/>
              </a:buClr>
              <a:buSzPts val="1984"/>
              <a:buFont typeface="Arial"/>
              <a:buChar char="•"/>
              <a:defRPr b="0" i="0" sz="1984" u="none" cap="none" strike="noStrike">
                <a:solidFill>
                  <a:schemeClr val="dk1"/>
                </a:solidFill>
                <a:latin typeface="Calibri"/>
                <a:ea typeface="Calibri"/>
                <a:cs typeface="Calibri"/>
                <a:sym typeface="Calibri"/>
              </a:defRPr>
            </a:lvl2pPr>
            <a:lvl3pPr indent="-333565" lvl="2" marL="1371600" marR="0" rtl="0" algn="l">
              <a:lnSpc>
                <a:spcPct val="90000"/>
              </a:lnSpc>
              <a:spcBef>
                <a:spcPts val="413"/>
              </a:spcBef>
              <a:spcAft>
                <a:spcPts val="0"/>
              </a:spcAft>
              <a:buClr>
                <a:schemeClr val="dk1"/>
              </a:buClr>
              <a:buSzPts val="1653"/>
              <a:buFont typeface="Arial"/>
              <a:buChar char="•"/>
              <a:defRPr b="0" i="0" sz="1653" u="none" cap="none" strike="noStrike">
                <a:solidFill>
                  <a:schemeClr val="dk1"/>
                </a:solidFill>
                <a:latin typeface="Calibri"/>
                <a:ea typeface="Calibri"/>
                <a:cs typeface="Calibri"/>
                <a:sym typeface="Calibri"/>
              </a:defRPr>
            </a:lvl3pPr>
            <a:lvl4pPr indent="-323088" lvl="3" marL="1828800" marR="0" rtl="0" algn="l">
              <a:lnSpc>
                <a:spcPct val="90000"/>
              </a:lnSpc>
              <a:spcBef>
                <a:spcPts val="413"/>
              </a:spcBef>
              <a:spcAft>
                <a:spcPts val="0"/>
              </a:spcAft>
              <a:buClr>
                <a:schemeClr val="dk1"/>
              </a:buClr>
              <a:buSzPts val="1488"/>
              <a:buFont typeface="Arial"/>
              <a:buChar char="•"/>
              <a:defRPr b="0" i="0" sz="1488" u="none" cap="none" strike="noStrike">
                <a:solidFill>
                  <a:schemeClr val="dk1"/>
                </a:solidFill>
                <a:latin typeface="Calibri"/>
                <a:ea typeface="Calibri"/>
                <a:cs typeface="Calibri"/>
                <a:sym typeface="Calibri"/>
              </a:defRPr>
            </a:lvl4pPr>
            <a:lvl5pPr indent="-323088" lvl="4" marL="2286000" marR="0" rtl="0" algn="l">
              <a:lnSpc>
                <a:spcPct val="90000"/>
              </a:lnSpc>
              <a:spcBef>
                <a:spcPts val="413"/>
              </a:spcBef>
              <a:spcAft>
                <a:spcPts val="0"/>
              </a:spcAft>
              <a:buClr>
                <a:schemeClr val="dk1"/>
              </a:buClr>
              <a:buSzPts val="1488"/>
              <a:buFont typeface="Arial"/>
              <a:buChar char="•"/>
              <a:defRPr b="0" i="0" sz="1488" u="none" cap="none" strike="noStrike">
                <a:solidFill>
                  <a:schemeClr val="dk1"/>
                </a:solidFill>
                <a:latin typeface="Calibri"/>
                <a:ea typeface="Calibri"/>
                <a:cs typeface="Calibri"/>
                <a:sym typeface="Calibri"/>
              </a:defRPr>
            </a:lvl5pPr>
            <a:lvl6pPr indent="-323088" lvl="5" marL="2743200" marR="0" rtl="0" algn="l">
              <a:lnSpc>
                <a:spcPct val="90000"/>
              </a:lnSpc>
              <a:spcBef>
                <a:spcPts val="413"/>
              </a:spcBef>
              <a:spcAft>
                <a:spcPts val="0"/>
              </a:spcAft>
              <a:buClr>
                <a:schemeClr val="dk1"/>
              </a:buClr>
              <a:buSzPts val="1488"/>
              <a:buFont typeface="Arial"/>
              <a:buChar char="•"/>
              <a:defRPr b="0" i="0" sz="1488" u="none" cap="none" strike="noStrike">
                <a:solidFill>
                  <a:schemeClr val="dk1"/>
                </a:solidFill>
                <a:latin typeface="Calibri"/>
                <a:ea typeface="Calibri"/>
                <a:cs typeface="Calibri"/>
                <a:sym typeface="Calibri"/>
              </a:defRPr>
            </a:lvl6pPr>
            <a:lvl7pPr indent="-323088" lvl="6" marL="3200400" marR="0" rtl="0" algn="l">
              <a:lnSpc>
                <a:spcPct val="90000"/>
              </a:lnSpc>
              <a:spcBef>
                <a:spcPts val="413"/>
              </a:spcBef>
              <a:spcAft>
                <a:spcPts val="0"/>
              </a:spcAft>
              <a:buClr>
                <a:schemeClr val="dk1"/>
              </a:buClr>
              <a:buSzPts val="1488"/>
              <a:buFont typeface="Arial"/>
              <a:buChar char="•"/>
              <a:defRPr b="0" i="0" sz="1488" u="none" cap="none" strike="noStrike">
                <a:solidFill>
                  <a:schemeClr val="dk1"/>
                </a:solidFill>
                <a:latin typeface="Calibri"/>
                <a:ea typeface="Calibri"/>
                <a:cs typeface="Calibri"/>
                <a:sym typeface="Calibri"/>
              </a:defRPr>
            </a:lvl7pPr>
            <a:lvl8pPr indent="-323088" lvl="7" marL="3657600" marR="0" rtl="0" algn="l">
              <a:lnSpc>
                <a:spcPct val="90000"/>
              </a:lnSpc>
              <a:spcBef>
                <a:spcPts val="413"/>
              </a:spcBef>
              <a:spcAft>
                <a:spcPts val="0"/>
              </a:spcAft>
              <a:buClr>
                <a:schemeClr val="dk1"/>
              </a:buClr>
              <a:buSzPts val="1488"/>
              <a:buFont typeface="Arial"/>
              <a:buChar char="•"/>
              <a:defRPr b="0" i="0" sz="1488" u="none" cap="none" strike="noStrike">
                <a:solidFill>
                  <a:schemeClr val="dk1"/>
                </a:solidFill>
                <a:latin typeface="Calibri"/>
                <a:ea typeface="Calibri"/>
                <a:cs typeface="Calibri"/>
                <a:sym typeface="Calibri"/>
              </a:defRPr>
            </a:lvl8pPr>
            <a:lvl9pPr indent="-323088" lvl="8" marL="4114800" marR="0" rtl="0" algn="l">
              <a:lnSpc>
                <a:spcPct val="90000"/>
              </a:lnSpc>
              <a:spcBef>
                <a:spcPts val="413"/>
              </a:spcBef>
              <a:spcAft>
                <a:spcPts val="0"/>
              </a:spcAft>
              <a:buClr>
                <a:schemeClr val="dk1"/>
              </a:buClr>
              <a:buSzPts val="1488"/>
              <a:buFont typeface="Arial"/>
              <a:buChar char="•"/>
              <a:defRPr b="0" i="0" sz="1488" u="none" cap="none" strike="noStrike">
                <a:solidFill>
                  <a:schemeClr val="dk1"/>
                </a:solidFill>
                <a:latin typeface="Calibri"/>
                <a:ea typeface="Calibri"/>
                <a:cs typeface="Calibri"/>
                <a:sym typeface="Calibri"/>
              </a:defRPr>
            </a:lvl9pPr>
          </a:lstStyle>
          <a:p/>
        </p:txBody>
      </p:sp>
      <p:sp>
        <p:nvSpPr>
          <p:cNvPr id="12" name="Google Shape;12;p19"/>
          <p:cNvSpPr txBox="1"/>
          <p:nvPr>
            <p:ph idx="10" type="dt"/>
          </p:nvPr>
        </p:nvSpPr>
        <p:spPr>
          <a:xfrm>
            <a:off x="519728" y="9909729"/>
            <a:ext cx="1700927" cy="569240"/>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992"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9"/>
          <p:cNvSpPr txBox="1"/>
          <p:nvPr>
            <p:ph idx="11" type="ftr"/>
          </p:nvPr>
        </p:nvSpPr>
        <p:spPr>
          <a:xfrm>
            <a:off x="2504143" y="9909729"/>
            <a:ext cx="2551390" cy="569240"/>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992"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9"/>
          <p:cNvSpPr txBox="1"/>
          <p:nvPr>
            <p:ph idx="12" type="sldNum"/>
          </p:nvPr>
        </p:nvSpPr>
        <p:spPr>
          <a:xfrm>
            <a:off x="5339020" y="9909729"/>
            <a:ext cx="1700927" cy="56924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992" u="none" cap="none" strike="noStrike">
                <a:solidFill>
                  <a:srgbClr val="888888"/>
                </a:solidFill>
                <a:latin typeface="Calibri"/>
                <a:ea typeface="Calibri"/>
                <a:cs typeface="Calibri"/>
                <a:sym typeface="Calibri"/>
              </a:defRPr>
            </a:lvl1pPr>
            <a:lvl2pPr indent="0" lvl="1" marL="0" marR="0" rtl="0" algn="r">
              <a:spcBef>
                <a:spcPts val="0"/>
              </a:spcBef>
              <a:buNone/>
              <a:defRPr b="0" i="0" sz="992" u="none" cap="none" strike="noStrike">
                <a:solidFill>
                  <a:srgbClr val="888888"/>
                </a:solidFill>
                <a:latin typeface="Calibri"/>
                <a:ea typeface="Calibri"/>
                <a:cs typeface="Calibri"/>
                <a:sym typeface="Calibri"/>
              </a:defRPr>
            </a:lvl2pPr>
            <a:lvl3pPr indent="0" lvl="2" marL="0" marR="0" rtl="0" algn="r">
              <a:spcBef>
                <a:spcPts val="0"/>
              </a:spcBef>
              <a:buNone/>
              <a:defRPr b="0" i="0" sz="992" u="none" cap="none" strike="noStrike">
                <a:solidFill>
                  <a:srgbClr val="888888"/>
                </a:solidFill>
                <a:latin typeface="Calibri"/>
                <a:ea typeface="Calibri"/>
                <a:cs typeface="Calibri"/>
                <a:sym typeface="Calibri"/>
              </a:defRPr>
            </a:lvl3pPr>
            <a:lvl4pPr indent="0" lvl="3" marL="0" marR="0" rtl="0" algn="r">
              <a:spcBef>
                <a:spcPts val="0"/>
              </a:spcBef>
              <a:buNone/>
              <a:defRPr b="0" i="0" sz="992" u="none" cap="none" strike="noStrike">
                <a:solidFill>
                  <a:srgbClr val="888888"/>
                </a:solidFill>
                <a:latin typeface="Calibri"/>
                <a:ea typeface="Calibri"/>
                <a:cs typeface="Calibri"/>
                <a:sym typeface="Calibri"/>
              </a:defRPr>
            </a:lvl4pPr>
            <a:lvl5pPr indent="0" lvl="4" marL="0" marR="0" rtl="0" algn="r">
              <a:spcBef>
                <a:spcPts val="0"/>
              </a:spcBef>
              <a:buNone/>
              <a:defRPr b="0" i="0" sz="992" u="none" cap="none" strike="noStrike">
                <a:solidFill>
                  <a:srgbClr val="888888"/>
                </a:solidFill>
                <a:latin typeface="Calibri"/>
                <a:ea typeface="Calibri"/>
                <a:cs typeface="Calibri"/>
                <a:sym typeface="Calibri"/>
              </a:defRPr>
            </a:lvl5pPr>
            <a:lvl6pPr indent="0" lvl="5" marL="0" marR="0" rtl="0" algn="r">
              <a:spcBef>
                <a:spcPts val="0"/>
              </a:spcBef>
              <a:buNone/>
              <a:defRPr b="0" i="0" sz="992" u="none" cap="none" strike="noStrike">
                <a:solidFill>
                  <a:srgbClr val="888888"/>
                </a:solidFill>
                <a:latin typeface="Calibri"/>
                <a:ea typeface="Calibri"/>
                <a:cs typeface="Calibri"/>
                <a:sym typeface="Calibri"/>
              </a:defRPr>
            </a:lvl6pPr>
            <a:lvl7pPr indent="0" lvl="6" marL="0" marR="0" rtl="0" algn="r">
              <a:spcBef>
                <a:spcPts val="0"/>
              </a:spcBef>
              <a:buNone/>
              <a:defRPr b="0" i="0" sz="992" u="none" cap="none" strike="noStrike">
                <a:solidFill>
                  <a:srgbClr val="888888"/>
                </a:solidFill>
                <a:latin typeface="Calibri"/>
                <a:ea typeface="Calibri"/>
                <a:cs typeface="Calibri"/>
                <a:sym typeface="Calibri"/>
              </a:defRPr>
            </a:lvl7pPr>
            <a:lvl8pPr indent="0" lvl="7" marL="0" marR="0" rtl="0" algn="r">
              <a:spcBef>
                <a:spcPts val="0"/>
              </a:spcBef>
              <a:buNone/>
              <a:defRPr b="0" i="0" sz="992" u="none" cap="none" strike="noStrike">
                <a:solidFill>
                  <a:srgbClr val="888888"/>
                </a:solidFill>
                <a:latin typeface="Calibri"/>
                <a:ea typeface="Calibri"/>
                <a:cs typeface="Calibri"/>
                <a:sym typeface="Calibri"/>
              </a:defRPr>
            </a:lvl8pPr>
            <a:lvl9pPr indent="0" lvl="8" marL="0" marR="0" rtl="0" algn="r">
              <a:spcBef>
                <a:spcPts val="0"/>
              </a:spcBef>
              <a:buNone/>
              <a:defRPr b="0" i="0" sz="992"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cs-CZ"/>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22.png"/><Relationship Id="rId4" Type="http://schemas.openxmlformats.org/officeDocument/2006/relationships/image" Target="../media/image28.png"/><Relationship Id="rId5" Type="http://schemas.openxmlformats.org/officeDocument/2006/relationships/hyperlink" Target="https://www.lajkit.cz/zpravy/item/714-rusko-cina-shoda-varovani-usa-planuji-jaderna-valka" TargetMode="External"/><Relationship Id="rId6" Type="http://schemas.openxmlformats.org/officeDocument/2006/relationships/image" Target="../media/image2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8.png"/><Relationship Id="rId4" Type="http://schemas.openxmlformats.org/officeDocument/2006/relationships/image" Target="../media/image13.png"/><Relationship Id="rId5" Type="http://schemas.openxmlformats.org/officeDocument/2006/relationships/image" Target="../media/image14.png"/><Relationship Id="rId6" Type="http://schemas.openxmlformats.org/officeDocument/2006/relationships/image" Target="../media/image2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32.png"/><Relationship Id="rId4" Type="http://schemas.openxmlformats.org/officeDocument/2006/relationships/hyperlink" Target="https://www.irozhlas.cz/zpravy-domov/perniky-penam-domov-pro-seniory-michal-kucera-armada-ceske-republiky-lubomir_2004121652_onz" TargetMode="External"/><Relationship Id="rId5" Type="http://schemas.openxmlformats.org/officeDocument/2006/relationships/image" Target="../media/image23.png"/><Relationship Id="rId6" Type="http://schemas.openxmlformats.org/officeDocument/2006/relationships/image" Target="../media/image2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8.png"/><Relationship Id="rId4" Type="http://schemas.openxmlformats.org/officeDocument/2006/relationships/image" Target="../media/image13.png"/><Relationship Id="rId5" Type="http://schemas.openxmlformats.org/officeDocument/2006/relationships/image" Target="../media/image14.png"/><Relationship Id="rId6" Type="http://schemas.openxmlformats.org/officeDocument/2006/relationships/image" Target="../media/image2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32.png"/><Relationship Id="rId4" Type="http://schemas.openxmlformats.org/officeDocument/2006/relationships/image" Target="../media/image25.png"/><Relationship Id="rId5" Type="http://schemas.openxmlformats.org/officeDocument/2006/relationships/hyperlink" Target="http://www.svetkolemnas.info/component/contact/contact/2" TargetMode="External"/><Relationship Id="rId6" Type="http://schemas.openxmlformats.org/officeDocument/2006/relationships/hyperlink" Target="http://www.svetkolemnas.info/novinky/kontroverzni-realita" TargetMode="External"/><Relationship Id="rId7" Type="http://schemas.openxmlformats.org/officeDocument/2006/relationships/image" Target="../media/image2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8.png"/><Relationship Id="rId4" Type="http://schemas.openxmlformats.org/officeDocument/2006/relationships/image" Target="../media/image13.png"/><Relationship Id="rId5" Type="http://schemas.openxmlformats.org/officeDocument/2006/relationships/image" Target="../media/image14.png"/><Relationship Id="rId6" Type="http://schemas.openxmlformats.org/officeDocument/2006/relationships/image" Target="../media/image2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27.png"/><Relationship Id="rId4" Type="http://schemas.openxmlformats.org/officeDocument/2006/relationships/image" Target="../media/image31.png"/><Relationship Id="rId9" Type="http://schemas.openxmlformats.org/officeDocument/2006/relationships/hyperlink" Target="https://www.express.co.uk/news/science/1235463/Coronavirus-patient-zero-Wuhan-market-China-virus-epicentre-coronavirus-latest-China-news" TargetMode="External"/><Relationship Id="rId5" Type="http://schemas.openxmlformats.org/officeDocument/2006/relationships/hyperlink" Target="https://ac24.cz/-/koronavirus-je-to-biologicka-zbran-kdo-ji-vytvoril-kdo-ji-vypustil-pohled-na-fakta?redirect=%2F&amp;fbclid=IwAR1RhDk5eyTHFO79cu94EtSKwnXnQhfUzc9CUoIPCLaPQ8KKpfUZaQEoG2I" TargetMode="External"/><Relationship Id="rId6" Type="http://schemas.openxmlformats.org/officeDocument/2006/relationships/hyperlink" Target="https://www.washingtontimes.com/news/2020/jan/26/coronavirus-link-china-biowarfare-program-possible/" TargetMode="External"/><Relationship Id="rId7" Type="http://schemas.openxmlformats.org/officeDocument/2006/relationships/hyperlink" Target="https://www.dailymail.co.uk/news/article-7920573/Revolting-footage-shows-Chinese-woman-eating-bat-scientists-link-coronavirus-animal.html" TargetMode="External"/><Relationship Id="rId8" Type="http://schemas.openxmlformats.org/officeDocument/2006/relationships/hyperlink" Target="https://www.thelancet.com/journals/lancet/article/PIIS0140-6736(20)30183-5/fulltext"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8.png"/><Relationship Id="rId4" Type="http://schemas.openxmlformats.org/officeDocument/2006/relationships/image" Target="../media/image13.png"/><Relationship Id="rId5" Type="http://schemas.openxmlformats.org/officeDocument/2006/relationships/image" Target="../media/image14.png"/><Relationship Id="rId6" Type="http://schemas.openxmlformats.org/officeDocument/2006/relationships/image" Target="../media/image3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30.png"/><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6.png"/><Relationship Id="rId4" Type="http://schemas.openxmlformats.org/officeDocument/2006/relationships/image" Target="../media/image1.png"/><Relationship Id="rId5" Type="http://schemas.openxmlformats.org/officeDocument/2006/relationships/image" Target="../media/image2.png"/><Relationship Id="rId6" Type="http://schemas.openxmlformats.org/officeDocument/2006/relationships/hyperlink" Target="https://zvolsi.info/surfarovym-pruvodcem/"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6.png"/><Relationship Id="rId4" Type="http://schemas.openxmlformats.org/officeDocument/2006/relationships/hyperlink" Target="https://www.hoax.cz/hoax/co-je-to-hoax" TargetMode="External"/><Relationship Id="rId5" Type="http://schemas.openxmlformats.org/officeDocument/2006/relationships/hyperlink" Target="https://www.e-bezpeci.cz/index.php/temata/hoax-spam/91-25"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1.png"/><Relationship Id="rId4" Type="http://schemas.openxmlformats.org/officeDocument/2006/relationships/hyperlink" Target="https://www.mvcr.cz/cthh/clanek/definice-dezinformaci-a-propagandy.aspx" TargetMode="External"/><Relationship Id="rId5" Type="http://schemas.openxmlformats.org/officeDocument/2006/relationships/image" Target="../media/image1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9.png"/><Relationship Id="rId5" Type="http://schemas.openxmlformats.org/officeDocument/2006/relationships/image" Target="../media/image10.png"/><Relationship Id="rId6"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hyperlink" Target="https://www.szpi.gov.cz/clanek/recyklace-mleka-chybejici-cisla-na-tetrapacich.aspx" TargetMode="External"/><Relationship Id="rId6" Type="http://schemas.openxmlformats.org/officeDocument/2006/relationships/image" Target="../media/image1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8.png"/><Relationship Id="rId4" Type="http://schemas.openxmlformats.org/officeDocument/2006/relationships/image" Target="../media/image13.png"/><Relationship Id="rId5" Type="http://schemas.openxmlformats.org/officeDocument/2006/relationships/image" Target="../media/image18.png"/><Relationship Id="rId6" Type="http://schemas.openxmlformats.org/officeDocument/2006/relationships/image" Target="../media/image1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5.png"/><Relationship Id="rId4" Type="http://schemas.openxmlformats.org/officeDocument/2006/relationships/image" Target="../media/image20.png"/><Relationship Id="rId5" Type="http://schemas.openxmlformats.org/officeDocument/2006/relationships/hyperlink" Target="https://www.hoax.cz/hoax/retezova-zprava-o-covid19/"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8.png"/><Relationship Id="rId4" Type="http://schemas.openxmlformats.org/officeDocument/2006/relationships/image" Target="../media/image13.png"/><Relationship Id="rId5" Type="http://schemas.openxmlformats.org/officeDocument/2006/relationships/image" Target="../media/image14.png"/><Relationship Id="rId6"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pic>
        <p:nvPicPr>
          <p:cNvPr id="87" name="Google Shape;87;p1"/>
          <p:cNvPicPr preferRelativeResize="0"/>
          <p:nvPr/>
        </p:nvPicPr>
        <p:blipFill rotWithShape="1">
          <a:blip r:embed="rId3">
            <a:alphaModFix/>
          </a:blip>
          <a:srcRect b="0" l="0" r="0" t="0"/>
          <a:stretch/>
        </p:blipFill>
        <p:spPr>
          <a:xfrm>
            <a:off x="1544637" y="2244255"/>
            <a:ext cx="4470400" cy="381000"/>
          </a:xfrm>
          <a:prstGeom prst="rect">
            <a:avLst/>
          </a:prstGeom>
          <a:noFill/>
          <a:ln>
            <a:noFill/>
          </a:ln>
        </p:spPr>
      </p:pic>
      <p:sp>
        <p:nvSpPr>
          <p:cNvPr id="88" name="Google Shape;88;p1"/>
          <p:cNvSpPr/>
          <p:nvPr/>
        </p:nvSpPr>
        <p:spPr>
          <a:xfrm>
            <a:off x="-395033" y="1963263"/>
            <a:ext cx="8349740" cy="2057906"/>
          </a:xfrm>
          <a:prstGeom prst="rect">
            <a:avLst/>
          </a:prstGeom>
          <a:noFill/>
          <a:ln>
            <a:noFill/>
          </a:ln>
        </p:spPr>
        <p:txBody>
          <a:bodyPr anchorCtr="0" anchor="t" bIns="91425" lIns="90000" spcFirstLastPara="1" rIns="90000" wrap="square" tIns="91425">
            <a:noAutofit/>
          </a:bodyPr>
          <a:lstStyle/>
          <a:p>
            <a:pPr indent="0" lvl="0" marL="0" marR="0" rtl="0" algn="ctr">
              <a:spcBef>
                <a:spcPts val="0"/>
              </a:spcBef>
              <a:spcAft>
                <a:spcPts val="0"/>
              </a:spcAft>
              <a:buClr>
                <a:schemeClr val="lt1"/>
              </a:buClr>
              <a:buSzPts val="1100"/>
              <a:buFont typeface="Arial Black"/>
              <a:buNone/>
            </a:pPr>
            <a:r>
              <a:rPr b="1" i="0" lang="cs-CZ" sz="4000" u="none" cap="none" strike="noStrike">
                <a:solidFill>
                  <a:schemeClr val="lt1"/>
                </a:solidFill>
                <a:latin typeface="Arial Black"/>
                <a:ea typeface="Arial Black"/>
                <a:cs typeface="Arial Black"/>
                <a:sym typeface="Arial Black"/>
              </a:rPr>
              <a:t>DEZINFORMACE,</a:t>
            </a:r>
            <a:endParaRPr b="1" i="0" sz="4000" u="none" cap="none" strike="noStrike">
              <a:solidFill>
                <a:srgbClr val="CC0000"/>
              </a:solidFill>
              <a:latin typeface="Arial Black"/>
              <a:ea typeface="Arial Black"/>
              <a:cs typeface="Arial Black"/>
              <a:sym typeface="Arial Black"/>
            </a:endParaRPr>
          </a:p>
          <a:p>
            <a:pPr indent="0" lvl="0" marL="0" marR="0" rtl="0" algn="ctr">
              <a:spcBef>
                <a:spcPts val="0"/>
              </a:spcBef>
              <a:spcAft>
                <a:spcPts val="0"/>
              </a:spcAft>
              <a:buClr>
                <a:srgbClr val="CC0000"/>
              </a:buClr>
              <a:buSzPts val="1100"/>
              <a:buFont typeface="Arial Black"/>
              <a:buNone/>
            </a:pPr>
            <a:r>
              <a:rPr b="1" i="0" lang="cs-CZ" sz="4000" u="none" cap="none" strike="noStrike">
                <a:solidFill>
                  <a:srgbClr val="CC0000"/>
                </a:solidFill>
                <a:latin typeface="Arial Black"/>
                <a:ea typeface="Arial Black"/>
                <a:cs typeface="Arial Black"/>
                <a:sym typeface="Arial Black"/>
              </a:rPr>
              <a:t>FAKE NEWS,</a:t>
            </a:r>
            <a:endParaRPr/>
          </a:p>
          <a:p>
            <a:pPr indent="0" lvl="0" marL="0" marR="0" rtl="0" algn="ctr">
              <a:spcBef>
                <a:spcPts val="0"/>
              </a:spcBef>
              <a:spcAft>
                <a:spcPts val="0"/>
              </a:spcAft>
              <a:buClr>
                <a:srgbClr val="CC0000"/>
              </a:buClr>
              <a:buSzPts val="1100"/>
              <a:buFont typeface="Arial Black"/>
              <a:buNone/>
            </a:pPr>
            <a:r>
              <a:rPr b="1" i="0" lang="cs-CZ" sz="4000" u="none" cap="none" strike="noStrike">
                <a:solidFill>
                  <a:srgbClr val="CC0000"/>
                </a:solidFill>
                <a:latin typeface="Arial Black"/>
                <a:ea typeface="Arial Black"/>
                <a:cs typeface="Arial Black"/>
                <a:sym typeface="Arial Black"/>
              </a:rPr>
              <a:t>FACT-CHECKING</a:t>
            </a:r>
            <a:endParaRPr b="1" i="0" sz="4000" u="none" cap="none" strike="noStrike">
              <a:solidFill>
                <a:srgbClr val="CC0000"/>
              </a:solidFill>
              <a:latin typeface="Arial Black"/>
              <a:ea typeface="Arial Black"/>
              <a:cs typeface="Arial Black"/>
              <a:sym typeface="Arial Black"/>
            </a:endParaRPr>
          </a:p>
        </p:txBody>
      </p:sp>
      <p:pic>
        <p:nvPicPr>
          <p:cNvPr id="89" name="Google Shape;89;p1"/>
          <p:cNvPicPr preferRelativeResize="0"/>
          <p:nvPr/>
        </p:nvPicPr>
        <p:blipFill rotWithShape="1">
          <a:blip r:embed="rId4">
            <a:alphaModFix/>
          </a:blip>
          <a:srcRect b="10845" l="11586" r="9389" t="0"/>
          <a:stretch/>
        </p:blipFill>
        <p:spPr>
          <a:xfrm>
            <a:off x="794041" y="4752785"/>
            <a:ext cx="5971592" cy="414410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pic>
        <p:nvPicPr>
          <p:cNvPr id="266" name="Google Shape;266;p10"/>
          <p:cNvPicPr preferRelativeResize="0"/>
          <p:nvPr/>
        </p:nvPicPr>
        <p:blipFill rotWithShape="1">
          <a:blip r:embed="rId3">
            <a:alphaModFix/>
          </a:blip>
          <a:srcRect b="0" l="0" r="0" t="0"/>
          <a:stretch/>
        </p:blipFill>
        <p:spPr>
          <a:xfrm>
            <a:off x="719137" y="2170055"/>
            <a:ext cx="6121400" cy="7010400"/>
          </a:xfrm>
          <a:prstGeom prst="rect">
            <a:avLst/>
          </a:prstGeom>
          <a:noFill/>
          <a:ln>
            <a:noFill/>
          </a:ln>
        </p:spPr>
      </p:pic>
      <p:pic>
        <p:nvPicPr>
          <p:cNvPr id="267" name="Google Shape;267;p10"/>
          <p:cNvPicPr preferRelativeResize="0"/>
          <p:nvPr/>
        </p:nvPicPr>
        <p:blipFill rotWithShape="1">
          <a:blip r:embed="rId4">
            <a:alphaModFix/>
          </a:blip>
          <a:srcRect b="0" l="0" r="0" t="0"/>
          <a:stretch/>
        </p:blipFill>
        <p:spPr>
          <a:xfrm>
            <a:off x="1973944" y="1019246"/>
            <a:ext cx="571500" cy="622300"/>
          </a:xfrm>
          <a:prstGeom prst="rect">
            <a:avLst/>
          </a:prstGeom>
          <a:noFill/>
          <a:ln>
            <a:noFill/>
          </a:ln>
        </p:spPr>
      </p:pic>
      <p:sp>
        <p:nvSpPr>
          <p:cNvPr id="268" name="Google Shape;268;p10"/>
          <p:cNvSpPr txBox="1"/>
          <p:nvPr>
            <p:ph type="ctrTitle"/>
          </p:nvPr>
        </p:nvSpPr>
        <p:spPr>
          <a:xfrm>
            <a:off x="2692814" y="931333"/>
            <a:ext cx="3084149" cy="785427"/>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rgbClr val="CC0000"/>
              </a:buClr>
              <a:buSzPts val="2400"/>
              <a:buFont typeface="Arial Black"/>
              <a:buNone/>
            </a:pPr>
            <a:r>
              <a:rPr lang="cs-CZ"/>
              <a:t>DEZINFORMACE JADERNÁ VÁLKA</a:t>
            </a:r>
            <a:endParaRPr/>
          </a:p>
        </p:txBody>
      </p:sp>
      <p:sp>
        <p:nvSpPr>
          <p:cNvPr id="269" name="Google Shape;269;p10"/>
          <p:cNvSpPr txBox="1"/>
          <p:nvPr/>
        </p:nvSpPr>
        <p:spPr>
          <a:xfrm>
            <a:off x="1338958" y="10331628"/>
            <a:ext cx="4881758" cy="120546"/>
          </a:xfrm>
          <a:prstGeom prst="rect">
            <a:avLst/>
          </a:prstGeom>
          <a:noFill/>
          <a:ln>
            <a:noFill/>
          </a:ln>
        </p:spPr>
        <p:txBody>
          <a:bodyPr anchorCtr="0" anchor="t" bIns="0" lIns="0" spcFirstLastPara="1" rIns="0" wrap="square" tIns="12700">
            <a:spAutoFit/>
          </a:bodyPr>
          <a:lstStyle/>
          <a:p>
            <a:pPr indent="0" lvl="0" marL="0" marR="0" rtl="0" algn="ctr">
              <a:spcBef>
                <a:spcPts val="0"/>
              </a:spcBef>
              <a:spcAft>
                <a:spcPts val="0"/>
              </a:spcAft>
              <a:buNone/>
            </a:pPr>
            <a:r>
              <a:rPr b="1" i="0" lang="cs-CZ" sz="700" u="none" cap="none" strike="noStrike">
                <a:solidFill>
                  <a:srgbClr val="B9C7D4"/>
                </a:solidFill>
                <a:latin typeface="Arial"/>
                <a:ea typeface="Arial"/>
                <a:cs typeface="Arial"/>
                <a:sym typeface="Arial"/>
              </a:rPr>
              <a:t>Zdroj: </a:t>
            </a:r>
            <a:r>
              <a:rPr b="1" i="0" lang="cs-CZ" sz="700" u="sng" cap="none" strike="noStrike">
                <a:solidFill>
                  <a:srgbClr val="B9C7D4"/>
                </a:solidFill>
                <a:latin typeface="Arial"/>
                <a:ea typeface="Arial"/>
                <a:cs typeface="Arial"/>
                <a:sym typeface="Arial"/>
                <a:hlinkClick r:id="rId5">
                  <a:extLst>
                    <a:ext uri="{A12FA001-AC4F-418D-AE19-62706E023703}">
                      <ahyp:hlinkClr val="tx"/>
                    </a:ext>
                  </a:extLst>
                </a:hlinkClick>
              </a:rPr>
              <a:t>https://www.lajkit.cz/zpravy/item/714-rusko-cina-shoda-varovani-usa-planuji-jaderna-valka</a:t>
            </a:r>
            <a:endParaRPr b="1" i="0" sz="700" u="none" cap="none" strike="noStrike">
              <a:solidFill>
                <a:srgbClr val="B9C7D4"/>
              </a:solidFill>
              <a:latin typeface="Arial"/>
              <a:ea typeface="Arial"/>
              <a:cs typeface="Arial"/>
              <a:sym typeface="Arial"/>
            </a:endParaRPr>
          </a:p>
        </p:txBody>
      </p:sp>
      <p:sp>
        <p:nvSpPr>
          <p:cNvPr id="270" name="Google Shape;270;p10"/>
          <p:cNvSpPr txBox="1"/>
          <p:nvPr/>
        </p:nvSpPr>
        <p:spPr>
          <a:xfrm>
            <a:off x="981777" y="2772109"/>
            <a:ext cx="5611528" cy="585283"/>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100"/>
              <a:buFont typeface="Arial"/>
              <a:buNone/>
            </a:pPr>
            <a:r>
              <a:rPr b="1" i="0" lang="cs-CZ" sz="2100" u="none" cap="none" strike="noStrike">
                <a:solidFill>
                  <a:schemeClr val="dk1"/>
                </a:solidFill>
                <a:latin typeface="Georgia"/>
                <a:ea typeface="Georgia"/>
                <a:cs typeface="Georgia"/>
                <a:sym typeface="Georgia"/>
              </a:rPr>
              <a:t>Rusko a Čína se shodují a přináší varování celému světu: USA plánují jadernou válku!</a:t>
            </a:r>
            <a:endParaRPr/>
          </a:p>
        </p:txBody>
      </p:sp>
      <p:sp>
        <p:nvSpPr>
          <p:cNvPr id="271" name="Google Shape;271;p10"/>
          <p:cNvSpPr txBox="1"/>
          <p:nvPr/>
        </p:nvSpPr>
        <p:spPr>
          <a:xfrm>
            <a:off x="981776" y="7358444"/>
            <a:ext cx="5611529" cy="1626936"/>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800"/>
              <a:buFont typeface="Arial"/>
              <a:buNone/>
            </a:pPr>
            <a:r>
              <a:rPr b="0" i="0" lang="cs-CZ" sz="800" u="none" cap="none" strike="noStrike">
                <a:solidFill>
                  <a:schemeClr val="dk1"/>
                </a:solidFill>
                <a:latin typeface="Georgia"/>
                <a:ea typeface="Georgia"/>
                <a:cs typeface="Georgia"/>
                <a:sym typeface="Georgia"/>
              </a:rPr>
              <a:t>Výňatek z ruských zpráv o konferenci o bezpečnosti v Pekingu. Rusko a Čína se shodují: USA plánují jadernou válku. Viktor Poznichyr, zástupce náčelníka generálního štábu ozbrojených sil Ruské federace:</a:t>
            </a:r>
            <a:endParaRPr/>
          </a:p>
          <a:p>
            <a:pPr indent="0" lvl="0" marL="0" marR="0" rtl="0" algn="l">
              <a:lnSpc>
                <a:spcPct val="90000"/>
              </a:lnSpc>
              <a:spcBef>
                <a:spcPts val="827"/>
              </a:spcBef>
              <a:spcAft>
                <a:spcPts val="0"/>
              </a:spcAft>
              <a:buClr>
                <a:schemeClr val="dk1"/>
              </a:buClr>
              <a:buSzPts val="800"/>
              <a:buFont typeface="Arial"/>
              <a:buNone/>
            </a:pPr>
            <a:r>
              <a:rPr b="0" i="0" lang="cs-CZ" sz="800" u="none" cap="none" strike="noStrike">
                <a:solidFill>
                  <a:schemeClr val="dk1"/>
                </a:solidFill>
                <a:latin typeface="Georgia"/>
                <a:ea typeface="Georgia"/>
                <a:cs typeface="Georgia"/>
                <a:sym typeface="Georgia"/>
              </a:rPr>
              <a:t>Ruské a čínské ozbrojené síly spolupracují na minimalizaci nebezpečí, které představuje protiraketový štít USA. O plánech Washingtonu se dnes diskutovalo na konferenci v Pekingu. Jedno zařízení už bylo umístěno do Rumunska. Jedno se staví v Polsku. Pentagon také má v plánu umístit tyto rakety do Jižní Koreje. To vše údajně na ochranu před možným raketovým útokem ze Severní Koreje nebo z Íránu. Ale ruští a čínští odborníci se shodují na tom, že to je jen zástěrka USA. První zástupce náčelníka ruského generálního štábu říká: Raketový štít USA významně mění strategickou rovnováhu v oblasti útočných zbraní. Protože umožňuje vést preventivní jaderný úder účinněji. Skutečným cílem globálního raketového štítu USA je snížení strategického jaderného potenciálu Ruska, a pokud jde o čínský potenciál, USA získávají možnost jej zcela neutralizovat. Kromě toho lze tato zařízení použít jako skryté, účinné jednotky, kterými lze jako první vést jaderný úder proti našim zemím. Tento systém také umožňuje ničit družice pohybující se na nízkých oběžných drahách.</a:t>
            </a:r>
            <a:endParaRPr/>
          </a:p>
        </p:txBody>
      </p:sp>
      <p:pic>
        <p:nvPicPr>
          <p:cNvPr id="272" name="Google Shape;272;p10"/>
          <p:cNvPicPr preferRelativeResize="0"/>
          <p:nvPr/>
        </p:nvPicPr>
        <p:blipFill rotWithShape="1">
          <a:blip r:embed="rId6">
            <a:alphaModFix/>
          </a:blip>
          <a:srcRect b="0" l="0" r="0" t="0"/>
          <a:stretch/>
        </p:blipFill>
        <p:spPr>
          <a:xfrm>
            <a:off x="981776" y="3895792"/>
            <a:ext cx="5238940" cy="2935663"/>
          </a:xfrm>
          <a:prstGeom prst="rect">
            <a:avLst/>
          </a:prstGeom>
          <a:noFill/>
          <a:ln>
            <a:noFill/>
          </a:ln>
        </p:spPr>
      </p:pic>
      <p:sp>
        <p:nvSpPr>
          <p:cNvPr id="273" name="Google Shape;273;p10"/>
          <p:cNvSpPr txBox="1"/>
          <p:nvPr/>
        </p:nvSpPr>
        <p:spPr>
          <a:xfrm>
            <a:off x="981776" y="7033199"/>
            <a:ext cx="5611529" cy="301222"/>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800"/>
              <a:buFont typeface="Arial"/>
              <a:buNone/>
            </a:pPr>
            <a:r>
              <a:rPr b="0" i="0" lang="cs-CZ" sz="800" u="none" cap="none" strike="noStrike">
                <a:solidFill>
                  <a:schemeClr val="dk1"/>
                </a:solidFill>
                <a:latin typeface="Georgia"/>
                <a:ea typeface="Georgia"/>
                <a:cs typeface="Georgia"/>
                <a:sym typeface="Georgia"/>
              </a:rPr>
              <a:t>By Redakce říj. 16, 2016</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8" name="Shape 278"/>
        <p:cNvGrpSpPr/>
        <p:nvPr/>
      </p:nvGrpSpPr>
      <p:grpSpPr>
        <a:xfrm>
          <a:off x="0" y="0"/>
          <a:ext cx="0" cy="0"/>
          <a:chOff x="0" y="0"/>
          <a:chExt cx="0" cy="0"/>
        </a:xfrm>
      </p:grpSpPr>
      <p:pic>
        <p:nvPicPr>
          <p:cNvPr id="279" name="Google Shape;279;p11"/>
          <p:cNvPicPr preferRelativeResize="0"/>
          <p:nvPr/>
        </p:nvPicPr>
        <p:blipFill rotWithShape="1">
          <a:blip r:embed="rId3">
            <a:alphaModFix/>
          </a:blip>
          <a:srcRect b="0" l="0" r="0" t="0"/>
          <a:stretch/>
        </p:blipFill>
        <p:spPr>
          <a:xfrm>
            <a:off x="719137" y="6192166"/>
            <a:ext cx="6121400" cy="4076700"/>
          </a:xfrm>
          <a:prstGeom prst="rect">
            <a:avLst/>
          </a:prstGeom>
          <a:noFill/>
          <a:ln>
            <a:noFill/>
          </a:ln>
        </p:spPr>
      </p:pic>
      <p:pic>
        <p:nvPicPr>
          <p:cNvPr id="280" name="Google Shape;280;p11"/>
          <p:cNvPicPr preferRelativeResize="0"/>
          <p:nvPr/>
        </p:nvPicPr>
        <p:blipFill rotWithShape="1">
          <a:blip r:embed="rId4">
            <a:alphaModFix/>
          </a:blip>
          <a:srcRect b="0" l="0" r="0" t="0"/>
          <a:stretch/>
        </p:blipFill>
        <p:spPr>
          <a:xfrm>
            <a:off x="719137" y="1998663"/>
            <a:ext cx="6121400" cy="3911600"/>
          </a:xfrm>
          <a:prstGeom prst="rect">
            <a:avLst/>
          </a:prstGeom>
          <a:noFill/>
          <a:ln>
            <a:noFill/>
          </a:ln>
        </p:spPr>
      </p:pic>
      <p:sp>
        <p:nvSpPr>
          <p:cNvPr id="281" name="Google Shape;281;p11"/>
          <p:cNvSpPr txBox="1"/>
          <p:nvPr/>
        </p:nvSpPr>
        <p:spPr>
          <a:xfrm>
            <a:off x="892284" y="2132007"/>
            <a:ext cx="5775106" cy="323165"/>
          </a:xfrm>
          <a:prstGeom prst="rect">
            <a:avLst/>
          </a:prstGeom>
          <a:noFill/>
          <a:ln>
            <a:noFill/>
          </a:ln>
        </p:spPr>
        <p:txBody>
          <a:bodyPr anchorCtr="0" anchor="t" bIns="0" lIns="0" spcFirstLastPara="1" rIns="0" wrap="square" tIns="15225">
            <a:spAutoFit/>
          </a:bodyPr>
          <a:lstStyle/>
          <a:p>
            <a:pPr indent="0" lvl="0" marL="0" marR="0" rtl="0" algn="ctr">
              <a:spcBef>
                <a:spcPts val="0"/>
              </a:spcBef>
              <a:spcAft>
                <a:spcPts val="0"/>
              </a:spcAft>
              <a:buNone/>
            </a:pPr>
            <a:r>
              <a:rPr b="1" i="0" lang="cs-CZ" sz="1000" u="none" cap="none" strike="noStrike">
                <a:solidFill>
                  <a:schemeClr val="lt1"/>
                </a:solidFill>
                <a:latin typeface="Arial"/>
                <a:ea typeface="Arial"/>
                <a:cs typeface="Arial"/>
                <a:sym typeface="Arial"/>
              </a:rPr>
              <a:t>Tvůj kamarád/ka právě na FB sdíleli výše uvedený článek. Tvým úkolem je zprávu si ověřit. </a:t>
            </a:r>
            <a:endParaRPr/>
          </a:p>
          <a:p>
            <a:pPr indent="0" lvl="0" marL="0" marR="0" rtl="0" algn="ctr">
              <a:spcBef>
                <a:spcPts val="0"/>
              </a:spcBef>
              <a:spcAft>
                <a:spcPts val="0"/>
              </a:spcAft>
              <a:buNone/>
            </a:pPr>
            <a:r>
              <a:rPr b="1" i="0" lang="cs-CZ" sz="1000" u="none" cap="none" strike="noStrike">
                <a:solidFill>
                  <a:schemeClr val="lt1"/>
                </a:solidFill>
                <a:latin typeface="Arial"/>
                <a:ea typeface="Arial"/>
                <a:cs typeface="Arial"/>
                <a:sym typeface="Arial"/>
              </a:rPr>
              <a:t>Při ověřování použij postup 5 klíčových otázek.</a:t>
            </a:r>
            <a:endParaRPr/>
          </a:p>
        </p:txBody>
      </p:sp>
      <p:grpSp>
        <p:nvGrpSpPr>
          <p:cNvPr id="282" name="Google Shape;282;p11"/>
          <p:cNvGrpSpPr/>
          <p:nvPr/>
        </p:nvGrpSpPr>
        <p:grpSpPr>
          <a:xfrm>
            <a:off x="220937" y="1998663"/>
            <a:ext cx="242886" cy="248197"/>
            <a:chOff x="7855830" y="1339070"/>
            <a:chExt cx="242886" cy="248197"/>
          </a:xfrm>
        </p:grpSpPr>
        <p:pic>
          <p:nvPicPr>
            <p:cNvPr id="283" name="Google Shape;283;p11"/>
            <p:cNvPicPr preferRelativeResize="0"/>
            <p:nvPr/>
          </p:nvPicPr>
          <p:blipFill rotWithShape="1">
            <a:blip r:embed="rId5">
              <a:alphaModFix/>
            </a:blip>
            <a:srcRect b="0" l="0" r="0" t="0"/>
            <a:stretch/>
          </p:blipFill>
          <p:spPr>
            <a:xfrm>
              <a:off x="7869323" y="1342964"/>
              <a:ext cx="215900" cy="215900"/>
            </a:xfrm>
            <a:prstGeom prst="rect">
              <a:avLst/>
            </a:prstGeom>
            <a:noFill/>
            <a:ln>
              <a:noFill/>
            </a:ln>
          </p:spPr>
        </p:pic>
        <p:sp>
          <p:nvSpPr>
            <p:cNvPr id="284" name="Google Shape;284;p11"/>
            <p:cNvSpPr txBox="1"/>
            <p:nvPr/>
          </p:nvSpPr>
          <p:spPr>
            <a:xfrm>
              <a:off x="7855830" y="1339070"/>
              <a:ext cx="242886" cy="248197"/>
            </a:xfrm>
            <a:prstGeom prst="rect">
              <a:avLst/>
            </a:prstGeom>
            <a:noFill/>
            <a:ln>
              <a:noFill/>
            </a:ln>
          </p:spPr>
          <p:txBody>
            <a:bodyPr anchorCtr="0" anchor="t" bIns="45700" lIns="91425" spcFirstLastPara="1" rIns="91425" wrap="square" tIns="45700">
              <a:normAutofit/>
            </a:bodyPr>
            <a:lstStyle/>
            <a:p>
              <a:pPr indent="0" lvl="0" marL="0" marR="0" rtl="0" algn="ctr">
                <a:lnSpc>
                  <a:spcPct val="90000"/>
                </a:lnSpc>
                <a:spcBef>
                  <a:spcPts val="0"/>
                </a:spcBef>
                <a:spcAft>
                  <a:spcPts val="0"/>
                </a:spcAft>
                <a:buClr>
                  <a:schemeClr val="lt1"/>
                </a:buClr>
                <a:buSzPts val="1000"/>
                <a:buFont typeface="Arial"/>
                <a:buNone/>
              </a:pPr>
              <a:r>
                <a:rPr b="1" i="0" lang="cs-CZ" sz="1000" u="none" cap="none" strike="noStrike">
                  <a:solidFill>
                    <a:schemeClr val="lt1"/>
                  </a:solidFill>
                  <a:latin typeface="Arial Black"/>
                  <a:ea typeface="Arial Black"/>
                  <a:cs typeface="Arial Black"/>
                  <a:sym typeface="Arial Black"/>
                </a:rPr>
                <a:t>1</a:t>
              </a:r>
              <a:endParaRPr/>
            </a:p>
          </p:txBody>
        </p:sp>
      </p:grpSp>
      <p:sp>
        <p:nvSpPr>
          <p:cNvPr id="285" name="Google Shape;285;p11"/>
          <p:cNvSpPr txBox="1"/>
          <p:nvPr/>
        </p:nvSpPr>
        <p:spPr>
          <a:xfrm>
            <a:off x="892284" y="6282726"/>
            <a:ext cx="5775106" cy="630942"/>
          </a:xfrm>
          <a:prstGeom prst="rect">
            <a:avLst/>
          </a:prstGeom>
          <a:noFill/>
          <a:ln>
            <a:noFill/>
          </a:ln>
        </p:spPr>
        <p:txBody>
          <a:bodyPr anchorCtr="0" anchor="t" bIns="0" lIns="0" spcFirstLastPara="1" rIns="0" wrap="square" tIns="15225">
            <a:spAutoFit/>
          </a:bodyPr>
          <a:lstStyle/>
          <a:p>
            <a:pPr indent="0" lvl="0" marL="0" marR="0" rtl="0" algn="ctr">
              <a:spcBef>
                <a:spcPts val="0"/>
              </a:spcBef>
              <a:spcAft>
                <a:spcPts val="0"/>
              </a:spcAft>
              <a:buNone/>
            </a:pPr>
            <a:r>
              <a:rPr b="1" i="0" lang="cs-CZ" sz="1000" u="none" cap="none" strike="noStrike">
                <a:solidFill>
                  <a:schemeClr val="lt1"/>
                </a:solidFill>
                <a:latin typeface="Arial"/>
                <a:ea typeface="Arial"/>
                <a:cs typeface="Arial"/>
                <a:sym typeface="Arial"/>
              </a:rPr>
              <a:t>Napiš svému/své FB kamarádovi/ce komentář pod článek, ve kterém mu vysvětlíš, </a:t>
            </a:r>
            <a:endParaRPr/>
          </a:p>
          <a:p>
            <a:pPr indent="0" lvl="0" marL="0" marR="0" rtl="0" algn="ctr">
              <a:spcBef>
                <a:spcPts val="0"/>
              </a:spcBef>
              <a:spcAft>
                <a:spcPts val="0"/>
              </a:spcAft>
              <a:buNone/>
            </a:pPr>
            <a:r>
              <a:rPr b="1" i="0" lang="cs-CZ" sz="1000" u="none" cap="none" strike="noStrike">
                <a:solidFill>
                  <a:schemeClr val="lt1"/>
                </a:solidFill>
                <a:latin typeface="Arial"/>
                <a:ea typeface="Arial"/>
                <a:cs typeface="Arial"/>
                <a:sym typeface="Arial"/>
              </a:rPr>
              <a:t>že zpráva není pravdivá. Dobře si formulaci rozmysli, tvým cílem není kamaráda ponížit </a:t>
            </a:r>
            <a:endParaRPr/>
          </a:p>
          <a:p>
            <a:pPr indent="0" lvl="0" marL="0" marR="0" rtl="0" algn="ctr">
              <a:spcBef>
                <a:spcPts val="0"/>
              </a:spcBef>
              <a:spcAft>
                <a:spcPts val="0"/>
              </a:spcAft>
              <a:buNone/>
            </a:pPr>
            <a:r>
              <a:rPr b="1" i="0" lang="cs-CZ" sz="1000" u="none" cap="none" strike="noStrike">
                <a:solidFill>
                  <a:schemeClr val="lt1"/>
                </a:solidFill>
                <a:latin typeface="Arial"/>
                <a:ea typeface="Arial"/>
                <a:cs typeface="Arial"/>
                <a:sym typeface="Arial"/>
              </a:rPr>
              <a:t>nebo se s ním pohádat, ale věcně mu vysvětlit, v čem se článek mýlí s odkazem na zdroje. Poraď mu, jak příště postupovat.</a:t>
            </a:r>
            <a:r>
              <a:rPr b="0" i="0" lang="cs-CZ" sz="1000" u="none" cap="none" strike="noStrike">
                <a:solidFill>
                  <a:schemeClr val="dk1"/>
                </a:solidFill>
                <a:latin typeface="Calibri"/>
                <a:ea typeface="Calibri"/>
                <a:cs typeface="Calibri"/>
                <a:sym typeface="Calibri"/>
              </a:rPr>
              <a:t> </a:t>
            </a:r>
            <a:endParaRPr b="1" i="0" sz="1000" u="none" cap="none" strike="noStrike">
              <a:solidFill>
                <a:schemeClr val="lt1"/>
              </a:solidFill>
              <a:latin typeface="Arial"/>
              <a:ea typeface="Arial"/>
              <a:cs typeface="Arial"/>
              <a:sym typeface="Arial"/>
            </a:endParaRPr>
          </a:p>
        </p:txBody>
      </p:sp>
      <p:grpSp>
        <p:nvGrpSpPr>
          <p:cNvPr id="286" name="Google Shape;286;p11"/>
          <p:cNvGrpSpPr/>
          <p:nvPr/>
        </p:nvGrpSpPr>
        <p:grpSpPr>
          <a:xfrm>
            <a:off x="220937" y="6192166"/>
            <a:ext cx="242886" cy="248197"/>
            <a:chOff x="7855830" y="1339070"/>
            <a:chExt cx="242886" cy="248197"/>
          </a:xfrm>
        </p:grpSpPr>
        <p:pic>
          <p:nvPicPr>
            <p:cNvPr id="287" name="Google Shape;287;p11"/>
            <p:cNvPicPr preferRelativeResize="0"/>
            <p:nvPr/>
          </p:nvPicPr>
          <p:blipFill rotWithShape="1">
            <a:blip r:embed="rId5">
              <a:alphaModFix/>
            </a:blip>
            <a:srcRect b="0" l="0" r="0" t="0"/>
            <a:stretch/>
          </p:blipFill>
          <p:spPr>
            <a:xfrm>
              <a:off x="7869323" y="1342964"/>
              <a:ext cx="215900" cy="215900"/>
            </a:xfrm>
            <a:prstGeom prst="rect">
              <a:avLst/>
            </a:prstGeom>
            <a:noFill/>
            <a:ln>
              <a:noFill/>
            </a:ln>
          </p:spPr>
        </p:pic>
        <p:sp>
          <p:nvSpPr>
            <p:cNvPr id="288" name="Google Shape;288;p11"/>
            <p:cNvSpPr txBox="1"/>
            <p:nvPr/>
          </p:nvSpPr>
          <p:spPr>
            <a:xfrm>
              <a:off x="7855830" y="1339070"/>
              <a:ext cx="242886" cy="248197"/>
            </a:xfrm>
            <a:prstGeom prst="rect">
              <a:avLst/>
            </a:prstGeom>
            <a:noFill/>
            <a:ln>
              <a:noFill/>
            </a:ln>
          </p:spPr>
          <p:txBody>
            <a:bodyPr anchorCtr="0" anchor="t" bIns="45700" lIns="91425" spcFirstLastPara="1" rIns="91425" wrap="square" tIns="45700">
              <a:normAutofit/>
            </a:bodyPr>
            <a:lstStyle/>
            <a:p>
              <a:pPr indent="0" lvl="0" marL="0" marR="0" rtl="0" algn="ctr">
                <a:lnSpc>
                  <a:spcPct val="90000"/>
                </a:lnSpc>
                <a:spcBef>
                  <a:spcPts val="0"/>
                </a:spcBef>
                <a:spcAft>
                  <a:spcPts val="0"/>
                </a:spcAft>
                <a:buClr>
                  <a:schemeClr val="lt1"/>
                </a:buClr>
                <a:buSzPts val="1000"/>
                <a:buFont typeface="Arial"/>
                <a:buNone/>
              </a:pPr>
              <a:r>
                <a:rPr b="1" i="0" lang="cs-CZ" sz="1000" u="none" cap="none" strike="noStrike">
                  <a:solidFill>
                    <a:schemeClr val="lt1"/>
                  </a:solidFill>
                  <a:latin typeface="Arial Black"/>
                  <a:ea typeface="Arial Black"/>
                  <a:cs typeface="Arial Black"/>
                  <a:sym typeface="Arial Black"/>
                </a:rPr>
                <a:t>2</a:t>
              </a:r>
              <a:endParaRPr/>
            </a:p>
          </p:txBody>
        </p:sp>
      </p:grpSp>
      <p:pic>
        <p:nvPicPr>
          <p:cNvPr id="289" name="Google Shape;289;p11"/>
          <p:cNvPicPr preferRelativeResize="0"/>
          <p:nvPr/>
        </p:nvPicPr>
        <p:blipFill rotWithShape="1">
          <a:blip r:embed="rId6">
            <a:alphaModFix/>
          </a:blip>
          <a:srcRect b="0" l="0" r="0" t="0"/>
          <a:stretch/>
        </p:blipFill>
        <p:spPr>
          <a:xfrm>
            <a:off x="1973944" y="1019246"/>
            <a:ext cx="571500" cy="622300"/>
          </a:xfrm>
          <a:prstGeom prst="rect">
            <a:avLst/>
          </a:prstGeom>
          <a:noFill/>
          <a:ln>
            <a:noFill/>
          </a:ln>
        </p:spPr>
      </p:pic>
      <p:sp>
        <p:nvSpPr>
          <p:cNvPr id="290" name="Google Shape;290;p11"/>
          <p:cNvSpPr txBox="1"/>
          <p:nvPr>
            <p:ph type="ctrTitle"/>
          </p:nvPr>
        </p:nvSpPr>
        <p:spPr>
          <a:xfrm>
            <a:off x="2692814" y="931333"/>
            <a:ext cx="3084149" cy="785427"/>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rgbClr val="CC0000"/>
              </a:buClr>
              <a:buSzPts val="2400"/>
              <a:buFont typeface="Arial Black"/>
              <a:buNone/>
            </a:pPr>
            <a:r>
              <a:rPr lang="cs-CZ"/>
              <a:t>DEZINFORMACE JADERNÁ VÁLKA</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5" name="Shape 295"/>
        <p:cNvGrpSpPr/>
        <p:nvPr/>
      </p:nvGrpSpPr>
      <p:grpSpPr>
        <a:xfrm>
          <a:off x="0" y="0"/>
          <a:ext cx="0" cy="0"/>
          <a:chOff x="0" y="0"/>
          <a:chExt cx="0" cy="0"/>
        </a:xfrm>
      </p:grpSpPr>
      <p:pic>
        <p:nvPicPr>
          <p:cNvPr id="296" name="Google Shape;296;p12"/>
          <p:cNvPicPr preferRelativeResize="0"/>
          <p:nvPr/>
        </p:nvPicPr>
        <p:blipFill rotWithShape="1">
          <a:blip r:embed="rId3">
            <a:alphaModFix/>
          </a:blip>
          <a:srcRect b="0" l="0" r="0" t="0"/>
          <a:stretch/>
        </p:blipFill>
        <p:spPr>
          <a:xfrm>
            <a:off x="719137" y="2221706"/>
            <a:ext cx="6121400" cy="6248400"/>
          </a:xfrm>
          <a:prstGeom prst="rect">
            <a:avLst/>
          </a:prstGeom>
          <a:noFill/>
          <a:ln>
            <a:noFill/>
          </a:ln>
        </p:spPr>
      </p:pic>
      <p:sp>
        <p:nvSpPr>
          <p:cNvPr id="297" name="Google Shape;297;p12"/>
          <p:cNvSpPr txBox="1"/>
          <p:nvPr>
            <p:ph type="ctrTitle"/>
          </p:nvPr>
        </p:nvSpPr>
        <p:spPr>
          <a:xfrm>
            <a:off x="2786120" y="931333"/>
            <a:ext cx="2924215" cy="785427"/>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rgbClr val="CC0000"/>
              </a:buClr>
              <a:buSzPts val="2400"/>
              <a:buFont typeface="Arial Black"/>
              <a:buNone/>
            </a:pPr>
            <a:r>
              <a:rPr lang="cs-CZ"/>
              <a:t>DEZINFORMACE KORONAVIRUS</a:t>
            </a:r>
            <a:endParaRPr/>
          </a:p>
        </p:txBody>
      </p:sp>
      <p:sp>
        <p:nvSpPr>
          <p:cNvPr id="298" name="Google Shape;298;p12"/>
          <p:cNvSpPr txBox="1"/>
          <p:nvPr/>
        </p:nvSpPr>
        <p:spPr>
          <a:xfrm>
            <a:off x="304184" y="10331628"/>
            <a:ext cx="6951306" cy="120546"/>
          </a:xfrm>
          <a:prstGeom prst="rect">
            <a:avLst/>
          </a:prstGeom>
          <a:noFill/>
          <a:ln>
            <a:noFill/>
          </a:ln>
        </p:spPr>
        <p:txBody>
          <a:bodyPr anchorCtr="0" anchor="t" bIns="0" lIns="0" spcFirstLastPara="1" rIns="0" wrap="square" tIns="12700">
            <a:spAutoFit/>
          </a:bodyPr>
          <a:lstStyle/>
          <a:p>
            <a:pPr indent="0" lvl="0" marL="0" marR="0" rtl="0" algn="ctr">
              <a:spcBef>
                <a:spcPts val="0"/>
              </a:spcBef>
              <a:spcAft>
                <a:spcPts val="0"/>
              </a:spcAft>
              <a:buNone/>
            </a:pPr>
            <a:r>
              <a:rPr b="1" i="0" lang="cs-CZ" sz="700" u="none" cap="none" strike="noStrike">
                <a:solidFill>
                  <a:srgbClr val="B9C7D4"/>
                </a:solidFill>
                <a:latin typeface="Arial"/>
                <a:ea typeface="Arial"/>
                <a:cs typeface="Arial"/>
                <a:sym typeface="Arial"/>
              </a:rPr>
              <a:t>Zdroj: </a:t>
            </a:r>
            <a:r>
              <a:rPr b="1" i="0" lang="cs-CZ" sz="700" u="sng" cap="none" strike="noStrike">
                <a:solidFill>
                  <a:srgbClr val="B9C7D4"/>
                </a:solidFill>
                <a:latin typeface="Arial"/>
                <a:ea typeface="Arial"/>
                <a:cs typeface="Arial"/>
                <a:sym typeface="Arial"/>
                <a:hlinkClick r:id="rId4">
                  <a:extLst>
                    <a:ext uri="{A12FA001-AC4F-418D-AE19-62706E023703}">
                      <ahyp:hlinkClr val="tx"/>
                    </a:ext>
                  </a:extLst>
                </a:hlinkClick>
              </a:rPr>
              <a:t>https://www.irozhlas.cz/zpravy-domov/perniky-penam-domov-pro-seniory-michal-kucera-armada-ceske-republiky-lubomir_2004121652_onz</a:t>
            </a:r>
            <a:endParaRPr b="1" i="0" sz="700" u="none" cap="none" strike="noStrike">
              <a:solidFill>
                <a:srgbClr val="B9C7D4"/>
              </a:solidFill>
              <a:latin typeface="Arial"/>
              <a:ea typeface="Arial"/>
              <a:cs typeface="Arial"/>
              <a:sym typeface="Arial"/>
            </a:endParaRPr>
          </a:p>
        </p:txBody>
      </p:sp>
      <p:pic>
        <p:nvPicPr>
          <p:cNvPr id="299" name="Google Shape;299;p12"/>
          <p:cNvPicPr preferRelativeResize="0"/>
          <p:nvPr/>
        </p:nvPicPr>
        <p:blipFill rotWithShape="1">
          <a:blip r:embed="rId5">
            <a:alphaModFix/>
          </a:blip>
          <a:srcRect b="0" l="2051" r="4489" t="0"/>
          <a:stretch/>
        </p:blipFill>
        <p:spPr>
          <a:xfrm>
            <a:off x="1008645" y="3101198"/>
            <a:ext cx="5542384" cy="4816782"/>
          </a:xfrm>
          <a:prstGeom prst="rect">
            <a:avLst/>
          </a:prstGeom>
          <a:noFill/>
          <a:ln>
            <a:noFill/>
          </a:ln>
        </p:spPr>
      </p:pic>
      <p:pic>
        <p:nvPicPr>
          <p:cNvPr id="300" name="Google Shape;300;p12"/>
          <p:cNvPicPr preferRelativeResize="0"/>
          <p:nvPr/>
        </p:nvPicPr>
        <p:blipFill rotWithShape="1">
          <a:blip r:embed="rId6">
            <a:alphaModFix/>
          </a:blip>
          <a:srcRect b="0" l="0" r="0" t="0"/>
          <a:stretch/>
        </p:blipFill>
        <p:spPr>
          <a:xfrm>
            <a:off x="2067250" y="1006546"/>
            <a:ext cx="571500" cy="6477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 name="Shape 305"/>
        <p:cNvGrpSpPr/>
        <p:nvPr/>
      </p:nvGrpSpPr>
      <p:grpSpPr>
        <a:xfrm>
          <a:off x="0" y="0"/>
          <a:ext cx="0" cy="0"/>
          <a:chOff x="0" y="0"/>
          <a:chExt cx="0" cy="0"/>
        </a:xfrm>
      </p:grpSpPr>
      <p:pic>
        <p:nvPicPr>
          <p:cNvPr id="306" name="Google Shape;306;p13"/>
          <p:cNvPicPr preferRelativeResize="0"/>
          <p:nvPr/>
        </p:nvPicPr>
        <p:blipFill rotWithShape="1">
          <a:blip r:embed="rId3">
            <a:alphaModFix/>
          </a:blip>
          <a:srcRect b="0" l="0" r="0" t="0"/>
          <a:stretch/>
        </p:blipFill>
        <p:spPr>
          <a:xfrm>
            <a:off x="719137" y="6192166"/>
            <a:ext cx="6121400" cy="4076700"/>
          </a:xfrm>
          <a:prstGeom prst="rect">
            <a:avLst/>
          </a:prstGeom>
          <a:noFill/>
          <a:ln>
            <a:noFill/>
          </a:ln>
        </p:spPr>
      </p:pic>
      <p:pic>
        <p:nvPicPr>
          <p:cNvPr id="307" name="Google Shape;307;p13"/>
          <p:cNvPicPr preferRelativeResize="0"/>
          <p:nvPr/>
        </p:nvPicPr>
        <p:blipFill rotWithShape="1">
          <a:blip r:embed="rId4">
            <a:alphaModFix/>
          </a:blip>
          <a:srcRect b="0" l="0" r="0" t="0"/>
          <a:stretch/>
        </p:blipFill>
        <p:spPr>
          <a:xfrm>
            <a:off x="719137" y="1998663"/>
            <a:ext cx="6121400" cy="3911600"/>
          </a:xfrm>
          <a:prstGeom prst="rect">
            <a:avLst/>
          </a:prstGeom>
          <a:noFill/>
          <a:ln>
            <a:noFill/>
          </a:ln>
        </p:spPr>
      </p:pic>
      <p:sp>
        <p:nvSpPr>
          <p:cNvPr id="308" name="Google Shape;308;p13"/>
          <p:cNvSpPr txBox="1"/>
          <p:nvPr/>
        </p:nvSpPr>
        <p:spPr>
          <a:xfrm>
            <a:off x="892284" y="2132007"/>
            <a:ext cx="5775106" cy="323165"/>
          </a:xfrm>
          <a:prstGeom prst="rect">
            <a:avLst/>
          </a:prstGeom>
          <a:noFill/>
          <a:ln>
            <a:noFill/>
          </a:ln>
        </p:spPr>
        <p:txBody>
          <a:bodyPr anchorCtr="0" anchor="t" bIns="0" lIns="0" spcFirstLastPara="1" rIns="0" wrap="square" tIns="15225">
            <a:spAutoFit/>
          </a:bodyPr>
          <a:lstStyle/>
          <a:p>
            <a:pPr indent="0" lvl="0" marL="0" marR="0" rtl="0" algn="ctr">
              <a:spcBef>
                <a:spcPts val="0"/>
              </a:spcBef>
              <a:spcAft>
                <a:spcPts val="0"/>
              </a:spcAft>
              <a:buNone/>
            </a:pPr>
            <a:r>
              <a:rPr b="1" i="0" lang="cs-CZ" sz="1000" u="none" cap="none" strike="noStrike">
                <a:solidFill>
                  <a:schemeClr val="lt1"/>
                </a:solidFill>
                <a:latin typeface="Arial"/>
                <a:ea typeface="Arial"/>
                <a:cs typeface="Arial"/>
                <a:sym typeface="Arial"/>
              </a:rPr>
              <a:t>Tvůj kamarád/ka právě na FB sdíleli výše uvedený článek. Tvým úkolem je text si ověřit. </a:t>
            </a:r>
            <a:endParaRPr/>
          </a:p>
          <a:p>
            <a:pPr indent="0" lvl="0" marL="0" marR="0" rtl="0" algn="ctr">
              <a:spcBef>
                <a:spcPts val="0"/>
              </a:spcBef>
              <a:spcAft>
                <a:spcPts val="0"/>
              </a:spcAft>
              <a:buNone/>
            </a:pPr>
            <a:r>
              <a:rPr b="1" i="0" lang="cs-CZ" sz="1000" u="none" cap="none" strike="noStrike">
                <a:solidFill>
                  <a:schemeClr val="lt1"/>
                </a:solidFill>
                <a:latin typeface="Arial"/>
                <a:ea typeface="Arial"/>
                <a:cs typeface="Arial"/>
                <a:sym typeface="Arial"/>
              </a:rPr>
              <a:t>Při ověřování použij postup 5 klíčových otázek.</a:t>
            </a:r>
            <a:endParaRPr/>
          </a:p>
        </p:txBody>
      </p:sp>
      <p:grpSp>
        <p:nvGrpSpPr>
          <p:cNvPr id="309" name="Google Shape;309;p13"/>
          <p:cNvGrpSpPr/>
          <p:nvPr/>
        </p:nvGrpSpPr>
        <p:grpSpPr>
          <a:xfrm>
            <a:off x="220937" y="1998663"/>
            <a:ext cx="242886" cy="248197"/>
            <a:chOff x="7855830" y="1339070"/>
            <a:chExt cx="242886" cy="248197"/>
          </a:xfrm>
        </p:grpSpPr>
        <p:pic>
          <p:nvPicPr>
            <p:cNvPr id="310" name="Google Shape;310;p13"/>
            <p:cNvPicPr preferRelativeResize="0"/>
            <p:nvPr/>
          </p:nvPicPr>
          <p:blipFill rotWithShape="1">
            <a:blip r:embed="rId5">
              <a:alphaModFix/>
            </a:blip>
            <a:srcRect b="0" l="0" r="0" t="0"/>
            <a:stretch/>
          </p:blipFill>
          <p:spPr>
            <a:xfrm>
              <a:off x="7869323" y="1342964"/>
              <a:ext cx="215900" cy="215900"/>
            </a:xfrm>
            <a:prstGeom prst="rect">
              <a:avLst/>
            </a:prstGeom>
            <a:noFill/>
            <a:ln>
              <a:noFill/>
            </a:ln>
          </p:spPr>
        </p:pic>
        <p:sp>
          <p:nvSpPr>
            <p:cNvPr id="311" name="Google Shape;311;p13"/>
            <p:cNvSpPr txBox="1"/>
            <p:nvPr/>
          </p:nvSpPr>
          <p:spPr>
            <a:xfrm>
              <a:off x="7855830" y="1339070"/>
              <a:ext cx="242886" cy="248197"/>
            </a:xfrm>
            <a:prstGeom prst="rect">
              <a:avLst/>
            </a:prstGeom>
            <a:noFill/>
            <a:ln>
              <a:noFill/>
            </a:ln>
          </p:spPr>
          <p:txBody>
            <a:bodyPr anchorCtr="0" anchor="t" bIns="45700" lIns="91425" spcFirstLastPara="1" rIns="91425" wrap="square" tIns="45700">
              <a:normAutofit/>
            </a:bodyPr>
            <a:lstStyle/>
            <a:p>
              <a:pPr indent="0" lvl="0" marL="0" marR="0" rtl="0" algn="ctr">
                <a:lnSpc>
                  <a:spcPct val="90000"/>
                </a:lnSpc>
                <a:spcBef>
                  <a:spcPts val="0"/>
                </a:spcBef>
                <a:spcAft>
                  <a:spcPts val="0"/>
                </a:spcAft>
                <a:buClr>
                  <a:schemeClr val="lt1"/>
                </a:buClr>
                <a:buSzPts val="1000"/>
                <a:buFont typeface="Arial"/>
                <a:buNone/>
              </a:pPr>
              <a:r>
                <a:rPr b="1" i="0" lang="cs-CZ" sz="1000" u="none" cap="none" strike="noStrike">
                  <a:solidFill>
                    <a:schemeClr val="lt1"/>
                  </a:solidFill>
                  <a:latin typeface="Arial Black"/>
                  <a:ea typeface="Arial Black"/>
                  <a:cs typeface="Arial Black"/>
                  <a:sym typeface="Arial Black"/>
                </a:rPr>
                <a:t>1</a:t>
              </a:r>
              <a:endParaRPr/>
            </a:p>
          </p:txBody>
        </p:sp>
      </p:grpSp>
      <p:sp>
        <p:nvSpPr>
          <p:cNvPr id="312" name="Google Shape;312;p13"/>
          <p:cNvSpPr txBox="1"/>
          <p:nvPr/>
        </p:nvSpPr>
        <p:spPr>
          <a:xfrm>
            <a:off x="892284" y="6282726"/>
            <a:ext cx="5775106" cy="630942"/>
          </a:xfrm>
          <a:prstGeom prst="rect">
            <a:avLst/>
          </a:prstGeom>
          <a:noFill/>
          <a:ln>
            <a:noFill/>
          </a:ln>
        </p:spPr>
        <p:txBody>
          <a:bodyPr anchorCtr="0" anchor="t" bIns="0" lIns="0" spcFirstLastPara="1" rIns="0" wrap="square" tIns="15225">
            <a:spAutoFit/>
          </a:bodyPr>
          <a:lstStyle/>
          <a:p>
            <a:pPr indent="0" lvl="0" marL="0" marR="0" rtl="0" algn="ctr">
              <a:spcBef>
                <a:spcPts val="0"/>
              </a:spcBef>
              <a:spcAft>
                <a:spcPts val="0"/>
              </a:spcAft>
              <a:buNone/>
            </a:pPr>
            <a:r>
              <a:rPr b="1" i="0" lang="cs-CZ" sz="1000" u="none" cap="none" strike="noStrike">
                <a:solidFill>
                  <a:schemeClr val="lt1"/>
                </a:solidFill>
                <a:latin typeface="Arial"/>
                <a:ea typeface="Arial"/>
                <a:cs typeface="Arial"/>
                <a:sym typeface="Arial"/>
              </a:rPr>
              <a:t>Napiš svému/své FB kamarádovi/ce komentář pod článek, ve kterém mu vysvětlíš, </a:t>
            </a:r>
            <a:endParaRPr/>
          </a:p>
          <a:p>
            <a:pPr indent="0" lvl="0" marL="0" marR="0" rtl="0" algn="ctr">
              <a:spcBef>
                <a:spcPts val="0"/>
              </a:spcBef>
              <a:spcAft>
                <a:spcPts val="0"/>
              </a:spcAft>
              <a:buNone/>
            </a:pPr>
            <a:r>
              <a:rPr b="1" i="0" lang="cs-CZ" sz="1000" u="none" cap="none" strike="noStrike">
                <a:solidFill>
                  <a:schemeClr val="lt1"/>
                </a:solidFill>
                <a:latin typeface="Arial"/>
                <a:ea typeface="Arial"/>
                <a:cs typeface="Arial"/>
                <a:sym typeface="Arial"/>
              </a:rPr>
              <a:t>že text není pravdivý. Dobře si formulaci rozmysli, tvým cílem není kamaráda ponížit nebo </a:t>
            </a:r>
            <a:endParaRPr/>
          </a:p>
          <a:p>
            <a:pPr indent="0" lvl="0" marL="0" marR="0" rtl="0" algn="ctr">
              <a:spcBef>
                <a:spcPts val="0"/>
              </a:spcBef>
              <a:spcAft>
                <a:spcPts val="0"/>
              </a:spcAft>
              <a:buNone/>
            </a:pPr>
            <a:r>
              <a:rPr b="1" i="0" lang="cs-CZ" sz="1000" u="none" cap="none" strike="noStrike">
                <a:solidFill>
                  <a:schemeClr val="lt1"/>
                </a:solidFill>
                <a:latin typeface="Arial"/>
                <a:ea typeface="Arial"/>
                <a:cs typeface="Arial"/>
                <a:sym typeface="Arial"/>
              </a:rPr>
              <a:t>se s ním pohádat, ale věcně mu s odkazem na zdroje vysvětlit, v čem se článek mýlí. </a:t>
            </a:r>
            <a:endParaRPr/>
          </a:p>
          <a:p>
            <a:pPr indent="0" lvl="0" marL="0" marR="0" rtl="0" algn="ctr">
              <a:spcBef>
                <a:spcPts val="0"/>
              </a:spcBef>
              <a:spcAft>
                <a:spcPts val="0"/>
              </a:spcAft>
              <a:buNone/>
            </a:pPr>
            <a:r>
              <a:rPr b="1" i="0" lang="cs-CZ" sz="1000" u="none" cap="none" strike="noStrike">
                <a:solidFill>
                  <a:schemeClr val="lt1"/>
                </a:solidFill>
                <a:latin typeface="Arial"/>
                <a:ea typeface="Arial"/>
                <a:cs typeface="Arial"/>
                <a:sym typeface="Arial"/>
              </a:rPr>
              <a:t>Poraď mu, jak příště postupovat. </a:t>
            </a:r>
            <a:endParaRPr/>
          </a:p>
        </p:txBody>
      </p:sp>
      <p:grpSp>
        <p:nvGrpSpPr>
          <p:cNvPr id="313" name="Google Shape;313;p13"/>
          <p:cNvGrpSpPr/>
          <p:nvPr/>
        </p:nvGrpSpPr>
        <p:grpSpPr>
          <a:xfrm>
            <a:off x="220937" y="6192166"/>
            <a:ext cx="242886" cy="248197"/>
            <a:chOff x="7855830" y="1339070"/>
            <a:chExt cx="242886" cy="248197"/>
          </a:xfrm>
        </p:grpSpPr>
        <p:pic>
          <p:nvPicPr>
            <p:cNvPr id="314" name="Google Shape;314;p13"/>
            <p:cNvPicPr preferRelativeResize="0"/>
            <p:nvPr/>
          </p:nvPicPr>
          <p:blipFill rotWithShape="1">
            <a:blip r:embed="rId5">
              <a:alphaModFix/>
            </a:blip>
            <a:srcRect b="0" l="0" r="0" t="0"/>
            <a:stretch/>
          </p:blipFill>
          <p:spPr>
            <a:xfrm>
              <a:off x="7869323" y="1342964"/>
              <a:ext cx="215900" cy="215900"/>
            </a:xfrm>
            <a:prstGeom prst="rect">
              <a:avLst/>
            </a:prstGeom>
            <a:noFill/>
            <a:ln>
              <a:noFill/>
            </a:ln>
          </p:spPr>
        </p:pic>
        <p:sp>
          <p:nvSpPr>
            <p:cNvPr id="315" name="Google Shape;315;p13"/>
            <p:cNvSpPr txBox="1"/>
            <p:nvPr/>
          </p:nvSpPr>
          <p:spPr>
            <a:xfrm>
              <a:off x="7855830" y="1339070"/>
              <a:ext cx="242886" cy="248197"/>
            </a:xfrm>
            <a:prstGeom prst="rect">
              <a:avLst/>
            </a:prstGeom>
            <a:noFill/>
            <a:ln>
              <a:noFill/>
            </a:ln>
          </p:spPr>
          <p:txBody>
            <a:bodyPr anchorCtr="0" anchor="t" bIns="45700" lIns="91425" spcFirstLastPara="1" rIns="91425" wrap="square" tIns="45700">
              <a:normAutofit/>
            </a:bodyPr>
            <a:lstStyle/>
            <a:p>
              <a:pPr indent="0" lvl="0" marL="0" marR="0" rtl="0" algn="ctr">
                <a:lnSpc>
                  <a:spcPct val="90000"/>
                </a:lnSpc>
                <a:spcBef>
                  <a:spcPts val="0"/>
                </a:spcBef>
                <a:spcAft>
                  <a:spcPts val="0"/>
                </a:spcAft>
                <a:buClr>
                  <a:schemeClr val="lt1"/>
                </a:buClr>
                <a:buSzPts val="1000"/>
                <a:buFont typeface="Arial"/>
                <a:buNone/>
              </a:pPr>
              <a:r>
                <a:rPr b="1" i="0" lang="cs-CZ" sz="1000" u="none" cap="none" strike="noStrike">
                  <a:solidFill>
                    <a:schemeClr val="lt1"/>
                  </a:solidFill>
                  <a:latin typeface="Arial Black"/>
                  <a:ea typeface="Arial Black"/>
                  <a:cs typeface="Arial Black"/>
                  <a:sym typeface="Arial Black"/>
                </a:rPr>
                <a:t>2</a:t>
              </a:r>
              <a:endParaRPr/>
            </a:p>
          </p:txBody>
        </p:sp>
      </p:grpSp>
      <p:pic>
        <p:nvPicPr>
          <p:cNvPr id="316" name="Google Shape;316;p13"/>
          <p:cNvPicPr preferRelativeResize="0"/>
          <p:nvPr/>
        </p:nvPicPr>
        <p:blipFill rotWithShape="1">
          <a:blip r:embed="rId6">
            <a:alphaModFix/>
          </a:blip>
          <a:srcRect b="0" l="0" r="0" t="0"/>
          <a:stretch/>
        </p:blipFill>
        <p:spPr>
          <a:xfrm>
            <a:off x="2067250" y="1006546"/>
            <a:ext cx="571500" cy="647700"/>
          </a:xfrm>
          <a:prstGeom prst="rect">
            <a:avLst/>
          </a:prstGeom>
          <a:noFill/>
          <a:ln>
            <a:noFill/>
          </a:ln>
        </p:spPr>
      </p:pic>
      <p:sp>
        <p:nvSpPr>
          <p:cNvPr id="317" name="Google Shape;317;p13"/>
          <p:cNvSpPr txBox="1"/>
          <p:nvPr/>
        </p:nvSpPr>
        <p:spPr>
          <a:xfrm>
            <a:off x="2786120" y="931333"/>
            <a:ext cx="2924215" cy="785427"/>
          </a:xfrm>
          <a:prstGeom prst="rect">
            <a:avLst/>
          </a:prstGeom>
          <a:noFill/>
          <a:ln>
            <a:noFill/>
          </a:ln>
        </p:spPr>
        <p:txBody>
          <a:bodyPr anchorCtr="0" anchor="b" bIns="45700" lIns="91425" spcFirstLastPara="1" rIns="91425" wrap="square" tIns="45700">
            <a:normAutofit/>
          </a:bodyPr>
          <a:lstStyle/>
          <a:p>
            <a:pPr indent="0" lvl="0" marL="0" marR="0" rtl="0" algn="l">
              <a:lnSpc>
                <a:spcPct val="90000"/>
              </a:lnSpc>
              <a:spcBef>
                <a:spcPts val="0"/>
              </a:spcBef>
              <a:spcAft>
                <a:spcPts val="0"/>
              </a:spcAft>
              <a:buClr>
                <a:srgbClr val="CC0000"/>
              </a:buClr>
              <a:buSzPts val="2400"/>
              <a:buFont typeface="Arial Black"/>
              <a:buNone/>
            </a:pPr>
            <a:r>
              <a:rPr b="0" i="0" lang="cs-CZ" sz="2400" u="none" cap="none" strike="noStrike">
                <a:solidFill>
                  <a:srgbClr val="CC0000"/>
                </a:solidFill>
                <a:latin typeface="Arial Black"/>
                <a:ea typeface="Arial Black"/>
                <a:cs typeface="Arial Black"/>
                <a:sym typeface="Arial Black"/>
              </a:rPr>
              <a:t>DEZINFORMACE KORONAVIRUS</a:t>
            </a:r>
            <a:endParaRPr b="0" i="0" sz="2400" u="none" cap="none" strike="noStrike">
              <a:solidFill>
                <a:srgbClr val="CC0000"/>
              </a:solidFill>
              <a:latin typeface="Arial Black"/>
              <a:ea typeface="Arial Black"/>
              <a:cs typeface="Arial Black"/>
              <a:sym typeface="Arial Black"/>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2" name="Shape 322"/>
        <p:cNvGrpSpPr/>
        <p:nvPr/>
      </p:nvGrpSpPr>
      <p:grpSpPr>
        <a:xfrm>
          <a:off x="0" y="0"/>
          <a:ext cx="0" cy="0"/>
          <a:chOff x="0" y="0"/>
          <a:chExt cx="0" cy="0"/>
        </a:xfrm>
      </p:grpSpPr>
      <p:pic>
        <p:nvPicPr>
          <p:cNvPr id="323" name="Google Shape;323;p14"/>
          <p:cNvPicPr preferRelativeResize="0"/>
          <p:nvPr/>
        </p:nvPicPr>
        <p:blipFill rotWithShape="1">
          <a:blip r:embed="rId3">
            <a:alphaModFix/>
          </a:blip>
          <a:srcRect b="0" l="0" r="0" t="0"/>
          <a:stretch/>
        </p:blipFill>
        <p:spPr>
          <a:xfrm>
            <a:off x="719137" y="2221706"/>
            <a:ext cx="6121400" cy="6248400"/>
          </a:xfrm>
          <a:prstGeom prst="rect">
            <a:avLst/>
          </a:prstGeom>
          <a:noFill/>
          <a:ln>
            <a:noFill/>
          </a:ln>
        </p:spPr>
      </p:pic>
      <p:pic>
        <p:nvPicPr>
          <p:cNvPr id="324" name="Google Shape;324;p14"/>
          <p:cNvPicPr preferRelativeResize="0"/>
          <p:nvPr/>
        </p:nvPicPr>
        <p:blipFill rotWithShape="1">
          <a:blip r:embed="rId4">
            <a:alphaModFix/>
          </a:blip>
          <a:srcRect b="0" l="0" r="0" t="0"/>
          <a:stretch/>
        </p:blipFill>
        <p:spPr>
          <a:xfrm>
            <a:off x="1422858" y="1006546"/>
            <a:ext cx="584200" cy="647700"/>
          </a:xfrm>
          <a:prstGeom prst="rect">
            <a:avLst/>
          </a:prstGeom>
          <a:noFill/>
          <a:ln>
            <a:noFill/>
          </a:ln>
        </p:spPr>
      </p:pic>
      <p:sp>
        <p:nvSpPr>
          <p:cNvPr id="325" name="Google Shape;325;p14"/>
          <p:cNvSpPr txBox="1"/>
          <p:nvPr>
            <p:ph type="ctrTitle"/>
          </p:nvPr>
        </p:nvSpPr>
        <p:spPr>
          <a:xfrm>
            <a:off x="2154429" y="931333"/>
            <a:ext cx="3964360" cy="785427"/>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rgbClr val="CC0000"/>
              </a:buClr>
              <a:buSzPts val="2400"/>
              <a:buFont typeface="Arial Black"/>
              <a:buNone/>
            </a:pPr>
            <a:r>
              <a:rPr lang="cs-CZ"/>
              <a:t>KONSPIRAČNÍ TEORIE CHEMTRAILS</a:t>
            </a:r>
            <a:endParaRPr/>
          </a:p>
        </p:txBody>
      </p:sp>
      <p:sp>
        <p:nvSpPr>
          <p:cNvPr id="326" name="Google Shape;326;p14"/>
          <p:cNvSpPr txBox="1"/>
          <p:nvPr/>
        </p:nvSpPr>
        <p:spPr>
          <a:xfrm>
            <a:off x="1338958" y="10331628"/>
            <a:ext cx="4881758" cy="120546"/>
          </a:xfrm>
          <a:prstGeom prst="rect">
            <a:avLst/>
          </a:prstGeom>
          <a:noFill/>
          <a:ln>
            <a:noFill/>
          </a:ln>
        </p:spPr>
        <p:txBody>
          <a:bodyPr anchorCtr="0" anchor="t" bIns="0" lIns="0" spcFirstLastPara="1" rIns="0" wrap="square" tIns="12700">
            <a:spAutoFit/>
          </a:bodyPr>
          <a:lstStyle/>
          <a:p>
            <a:pPr indent="0" lvl="0" marL="0" marR="0" rtl="0" algn="ctr">
              <a:spcBef>
                <a:spcPts val="0"/>
              </a:spcBef>
              <a:spcAft>
                <a:spcPts val="0"/>
              </a:spcAft>
              <a:buNone/>
            </a:pPr>
            <a:r>
              <a:rPr b="1" i="0" lang="cs-CZ" sz="700" u="none" cap="none" strike="noStrike">
                <a:solidFill>
                  <a:srgbClr val="B9C7D4"/>
                </a:solidFill>
                <a:latin typeface="Arial"/>
                <a:ea typeface="Arial"/>
                <a:cs typeface="Arial"/>
                <a:sym typeface="Arial"/>
              </a:rPr>
              <a:t>Zdroj: Portál Svět kolem aktuálně již nefunguje.</a:t>
            </a:r>
            <a:endParaRPr/>
          </a:p>
        </p:txBody>
      </p:sp>
      <p:sp>
        <p:nvSpPr>
          <p:cNvPr id="327" name="Google Shape;327;p14"/>
          <p:cNvSpPr txBox="1"/>
          <p:nvPr/>
        </p:nvSpPr>
        <p:spPr>
          <a:xfrm>
            <a:off x="981776" y="3126731"/>
            <a:ext cx="5611529" cy="1626936"/>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800"/>
              <a:buFont typeface="Arial"/>
              <a:buNone/>
            </a:pPr>
            <a:r>
              <a:rPr b="0" i="0" lang="cs-CZ" sz="800" u="none" cap="none" strike="noStrike">
                <a:solidFill>
                  <a:schemeClr val="dk1"/>
                </a:solidFill>
                <a:latin typeface="Georgia"/>
                <a:ea typeface="Georgia"/>
                <a:cs typeface="Georgia"/>
                <a:sym typeface="Georgia"/>
              </a:rPr>
              <a:t>Clifford E. Carnicom je od roku 1999 uznávaným expertem na globální skryté operace rozprašování aerosolu do atmosféry známé jako „chemtrails“. 1. března 2011 poskytl rozhovor pro Exopolitics TV, ve kterém řekl, že tajné operace rozprašování aerosolu transformovaly pozemskou atmosféru do jakési plazmy, aby se mohlo celkově uskutečnit vyzbrojování pro biologickou válku (včetně Morgellonovy nemoci, aby se mohly využít elektromagnetické operace jako je HAARP, meteorologická válka, tektonická válka (zemětřesení), ovládání mysli, pokročilé sledovací technologie a aby se podporovalo vyhledávání vyspělého technologického pohonu včetně UFO.</a:t>
            </a:r>
            <a:endParaRPr/>
          </a:p>
        </p:txBody>
      </p:sp>
      <p:sp>
        <p:nvSpPr>
          <p:cNvPr id="328" name="Google Shape;328;p14"/>
          <p:cNvSpPr txBox="1"/>
          <p:nvPr/>
        </p:nvSpPr>
        <p:spPr>
          <a:xfrm>
            <a:off x="981776" y="2805419"/>
            <a:ext cx="5611529" cy="301222"/>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800"/>
              <a:buFont typeface="Arial"/>
              <a:buNone/>
            </a:pPr>
            <a:r>
              <a:rPr b="0" i="0" lang="cs-CZ" sz="800" u="none" cap="none" strike="noStrike">
                <a:solidFill>
                  <a:schemeClr val="dk1"/>
                </a:solidFill>
                <a:latin typeface="Georgia"/>
                <a:ea typeface="Georgia"/>
                <a:cs typeface="Georgia"/>
                <a:sym typeface="Georgia"/>
              </a:rPr>
              <a:t>Napsal</a:t>
            </a:r>
            <a:r>
              <a:rPr b="0" i="0" lang="cs-CZ" sz="800" u="sng" cap="none" strike="noStrike">
                <a:solidFill>
                  <a:schemeClr val="dk1"/>
                </a:solidFill>
                <a:latin typeface="Georgia"/>
                <a:ea typeface="Georgia"/>
                <a:cs typeface="Georgia"/>
                <a:sym typeface="Georgia"/>
                <a:hlinkClick r:id="rId5">
                  <a:extLst>
                    <a:ext uri="{A12FA001-AC4F-418D-AE19-62706E023703}">
                      <ahyp:hlinkClr val="tx"/>
                    </a:ext>
                  </a:extLst>
                </a:hlinkClick>
              </a:rPr>
              <a:t> Svět kolem nás</a:t>
            </a:r>
            <a:r>
              <a:rPr b="0" i="0" lang="cs-CZ" sz="800" u="none" cap="none" strike="noStrike">
                <a:solidFill>
                  <a:schemeClr val="dk1"/>
                </a:solidFill>
                <a:latin typeface="Georgia"/>
                <a:ea typeface="Georgia"/>
                <a:cs typeface="Georgia"/>
                <a:sym typeface="Georgia"/>
              </a:rPr>
              <a:t> dne 12. listopadu 2013. Kategorie</a:t>
            </a:r>
            <a:r>
              <a:rPr b="0" i="0" lang="cs-CZ" sz="800" u="sng" cap="none" strike="noStrike">
                <a:solidFill>
                  <a:schemeClr val="dk1"/>
                </a:solidFill>
                <a:latin typeface="Georgia"/>
                <a:ea typeface="Georgia"/>
                <a:cs typeface="Georgia"/>
                <a:sym typeface="Georgia"/>
                <a:hlinkClick r:id="rId6">
                  <a:extLst>
                    <a:ext uri="{A12FA001-AC4F-418D-AE19-62706E023703}">
                      <ahyp:hlinkClr val="tx"/>
                    </a:ext>
                  </a:extLst>
                </a:hlinkClick>
              </a:rPr>
              <a:t> Kontroverzní realita</a:t>
            </a:r>
            <a:r>
              <a:rPr b="0" i="0" lang="cs-CZ" sz="800" u="none" cap="none" strike="noStrike">
                <a:solidFill>
                  <a:schemeClr val="dk1"/>
                </a:solidFill>
                <a:latin typeface="Georgia"/>
                <a:ea typeface="Georgia"/>
                <a:cs typeface="Georgia"/>
                <a:sym typeface="Georgia"/>
              </a:rPr>
              <a:t> Počet zobrazení:: 79165</a:t>
            </a:r>
            <a:endParaRPr/>
          </a:p>
        </p:txBody>
      </p:sp>
      <p:pic>
        <p:nvPicPr>
          <p:cNvPr id="329" name="Google Shape;329;p14"/>
          <p:cNvPicPr preferRelativeResize="0"/>
          <p:nvPr/>
        </p:nvPicPr>
        <p:blipFill rotWithShape="1">
          <a:blip r:embed="rId7">
            <a:alphaModFix/>
          </a:blip>
          <a:srcRect b="0" l="0" r="0" t="0"/>
          <a:stretch/>
        </p:blipFill>
        <p:spPr>
          <a:xfrm>
            <a:off x="1082796" y="4141945"/>
            <a:ext cx="5376469" cy="3532178"/>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4" name="Shape 334"/>
        <p:cNvGrpSpPr/>
        <p:nvPr/>
      </p:nvGrpSpPr>
      <p:grpSpPr>
        <a:xfrm>
          <a:off x="0" y="0"/>
          <a:ext cx="0" cy="0"/>
          <a:chOff x="0" y="0"/>
          <a:chExt cx="0" cy="0"/>
        </a:xfrm>
      </p:grpSpPr>
      <p:pic>
        <p:nvPicPr>
          <p:cNvPr id="335" name="Google Shape;335;p15"/>
          <p:cNvPicPr preferRelativeResize="0"/>
          <p:nvPr/>
        </p:nvPicPr>
        <p:blipFill rotWithShape="1">
          <a:blip r:embed="rId3">
            <a:alphaModFix/>
          </a:blip>
          <a:srcRect b="0" l="0" r="0" t="0"/>
          <a:stretch/>
        </p:blipFill>
        <p:spPr>
          <a:xfrm>
            <a:off x="719137" y="6192166"/>
            <a:ext cx="6121400" cy="4076700"/>
          </a:xfrm>
          <a:prstGeom prst="rect">
            <a:avLst/>
          </a:prstGeom>
          <a:noFill/>
          <a:ln>
            <a:noFill/>
          </a:ln>
        </p:spPr>
      </p:pic>
      <p:pic>
        <p:nvPicPr>
          <p:cNvPr id="336" name="Google Shape;336;p15"/>
          <p:cNvPicPr preferRelativeResize="0"/>
          <p:nvPr/>
        </p:nvPicPr>
        <p:blipFill rotWithShape="1">
          <a:blip r:embed="rId4">
            <a:alphaModFix/>
          </a:blip>
          <a:srcRect b="0" l="0" r="0" t="0"/>
          <a:stretch/>
        </p:blipFill>
        <p:spPr>
          <a:xfrm>
            <a:off x="719137" y="1998663"/>
            <a:ext cx="6121400" cy="3911600"/>
          </a:xfrm>
          <a:prstGeom prst="rect">
            <a:avLst/>
          </a:prstGeom>
          <a:noFill/>
          <a:ln>
            <a:noFill/>
          </a:ln>
        </p:spPr>
      </p:pic>
      <p:sp>
        <p:nvSpPr>
          <p:cNvPr id="337" name="Google Shape;337;p15"/>
          <p:cNvSpPr txBox="1"/>
          <p:nvPr/>
        </p:nvSpPr>
        <p:spPr>
          <a:xfrm>
            <a:off x="892284" y="2132007"/>
            <a:ext cx="5775106" cy="323165"/>
          </a:xfrm>
          <a:prstGeom prst="rect">
            <a:avLst/>
          </a:prstGeom>
          <a:noFill/>
          <a:ln>
            <a:noFill/>
          </a:ln>
        </p:spPr>
        <p:txBody>
          <a:bodyPr anchorCtr="0" anchor="t" bIns="0" lIns="0" spcFirstLastPara="1" rIns="0" wrap="square" tIns="15225">
            <a:spAutoFit/>
          </a:bodyPr>
          <a:lstStyle/>
          <a:p>
            <a:pPr indent="0" lvl="0" marL="0" marR="0" rtl="0" algn="ctr">
              <a:spcBef>
                <a:spcPts val="0"/>
              </a:spcBef>
              <a:spcAft>
                <a:spcPts val="0"/>
              </a:spcAft>
              <a:buNone/>
            </a:pPr>
            <a:r>
              <a:rPr b="1" i="0" lang="cs-CZ" sz="1000" u="none" cap="none" strike="noStrike">
                <a:solidFill>
                  <a:schemeClr val="lt1"/>
                </a:solidFill>
                <a:latin typeface="Arial"/>
                <a:ea typeface="Arial"/>
                <a:cs typeface="Arial"/>
                <a:sym typeface="Arial"/>
              </a:rPr>
              <a:t>Tvůj kamarád/ka právě na FB sdíleli výše uvedený článek. Tvým úkolem je zprávu si ověřit. </a:t>
            </a:r>
            <a:endParaRPr/>
          </a:p>
          <a:p>
            <a:pPr indent="0" lvl="0" marL="0" marR="0" rtl="0" algn="ctr">
              <a:spcBef>
                <a:spcPts val="0"/>
              </a:spcBef>
              <a:spcAft>
                <a:spcPts val="0"/>
              </a:spcAft>
              <a:buNone/>
            </a:pPr>
            <a:r>
              <a:rPr b="1" i="0" lang="cs-CZ" sz="1000" u="none" cap="none" strike="noStrike">
                <a:solidFill>
                  <a:schemeClr val="lt1"/>
                </a:solidFill>
                <a:latin typeface="Arial"/>
                <a:ea typeface="Arial"/>
                <a:cs typeface="Arial"/>
                <a:sym typeface="Arial"/>
              </a:rPr>
              <a:t>Při ověřování použij postup 5 klíčových otázek.</a:t>
            </a:r>
            <a:endParaRPr/>
          </a:p>
        </p:txBody>
      </p:sp>
      <p:grpSp>
        <p:nvGrpSpPr>
          <p:cNvPr id="338" name="Google Shape;338;p15"/>
          <p:cNvGrpSpPr/>
          <p:nvPr/>
        </p:nvGrpSpPr>
        <p:grpSpPr>
          <a:xfrm>
            <a:off x="220937" y="1998663"/>
            <a:ext cx="242886" cy="248197"/>
            <a:chOff x="7855830" y="1339070"/>
            <a:chExt cx="242886" cy="248197"/>
          </a:xfrm>
        </p:grpSpPr>
        <p:pic>
          <p:nvPicPr>
            <p:cNvPr id="339" name="Google Shape;339;p15"/>
            <p:cNvPicPr preferRelativeResize="0"/>
            <p:nvPr/>
          </p:nvPicPr>
          <p:blipFill rotWithShape="1">
            <a:blip r:embed="rId5">
              <a:alphaModFix/>
            </a:blip>
            <a:srcRect b="0" l="0" r="0" t="0"/>
            <a:stretch/>
          </p:blipFill>
          <p:spPr>
            <a:xfrm>
              <a:off x="7869323" y="1342964"/>
              <a:ext cx="215900" cy="215900"/>
            </a:xfrm>
            <a:prstGeom prst="rect">
              <a:avLst/>
            </a:prstGeom>
            <a:noFill/>
            <a:ln>
              <a:noFill/>
            </a:ln>
          </p:spPr>
        </p:pic>
        <p:sp>
          <p:nvSpPr>
            <p:cNvPr id="340" name="Google Shape;340;p15"/>
            <p:cNvSpPr txBox="1"/>
            <p:nvPr/>
          </p:nvSpPr>
          <p:spPr>
            <a:xfrm>
              <a:off x="7855830" y="1339070"/>
              <a:ext cx="242886" cy="248197"/>
            </a:xfrm>
            <a:prstGeom prst="rect">
              <a:avLst/>
            </a:prstGeom>
            <a:noFill/>
            <a:ln>
              <a:noFill/>
            </a:ln>
          </p:spPr>
          <p:txBody>
            <a:bodyPr anchorCtr="0" anchor="t" bIns="45700" lIns="91425" spcFirstLastPara="1" rIns="91425" wrap="square" tIns="45700">
              <a:normAutofit/>
            </a:bodyPr>
            <a:lstStyle/>
            <a:p>
              <a:pPr indent="0" lvl="0" marL="0" marR="0" rtl="0" algn="ctr">
                <a:lnSpc>
                  <a:spcPct val="90000"/>
                </a:lnSpc>
                <a:spcBef>
                  <a:spcPts val="0"/>
                </a:spcBef>
                <a:spcAft>
                  <a:spcPts val="0"/>
                </a:spcAft>
                <a:buClr>
                  <a:schemeClr val="lt1"/>
                </a:buClr>
                <a:buSzPts val="1000"/>
                <a:buFont typeface="Arial"/>
                <a:buNone/>
              </a:pPr>
              <a:r>
                <a:rPr b="1" i="0" lang="cs-CZ" sz="1000" u="none" cap="none" strike="noStrike">
                  <a:solidFill>
                    <a:schemeClr val="lt1"/>
                  </a:solidFill>
                  <a:latin typeface="Arial Black"/>
                  <a:ea typeface="Arial Black"/>
                  <a:cs typeface="Arial Black"/>
                  <a:sym typeface="Arial Black"/>
                </a:rPr>
                <a:t>1</a:t>
              </a:r>
              <a:endParaRPr/>
            </a:p>
          </p:txBody>
        </p:sp>
      </p:grpSp>
      <p:sp>
        <p:nvSpPr>
          <p:cNvPr id="341" name="Google Shape;341;p15"/>
          <p:cNvSpPr txBox="1"/>
          <p:nvPr/>
        </p:nvSpPr>
        <p:spPr>
          <a:xfrm>
            <a:off x="892284" y="6282726"/>
            <a:ext cx="5775106" cy="630942"/>
          </a:xfrm>
          <a:prstGeom prst="rect">
            <a:avLst/>
          </a:prstGeom>
          <a:noFill/>
          <a:ln>
            <a:noFill/>
          </a:ln>
        </p:spPr>
        <p:txBody>
          <a:bodyPr anchorCtr="0" anchor="t" bIns="0" lIns="0" spcFirstLastPara="1" rIns="0" wrap="square" tIns="15225">
            <a:spAutoFit/>
          </a:bodyPr>
          <a:lstStyle/>
          <a:p>
            <a:pPr indent="0" lvl="0" marL="0" marR="0" rtl="0" algn="ctr">
              <a:spcBef>
                <a:spcPts val="0"/>
              </a:spcBef>
              <a:spcAft>
                <a:spcPts val="0"/>
              </a:spcAft>
              <a:buNone/>
            </a:pPr>
            <a:r>
              <a:rPr b="1" i="0" lang="cs-CZ" sz="1000" u="none" cap="none" strike="noStrike">
                <a:solidFill>
                  <a:schemeClr val="lt1"/>
                </a:solidFill>
                <a:latin typeface="Arial"/>
                <a:ea typeface="Arial"/>
                <a:cs typeface="Arial"/>
                <a:sym typeface="Arial"/>
              </a:rPr>
              <a:t>Napiš svému/své FB kamarádovi/ce komentář pod článek, ve kterém mu vysvětlíš, </a:t>
            </a:r>
            <a:endParaRPr/>
          </a:p>
          <a:p>
            <a:pPr indent="0" lvl="0" marL="0" marR="0" rtl="0" algn="ctr">
              <a:spcBef>
                <a:spcPts val="0"/>
              </a:spcBef>
              <a:spcAft>
                <a:spcPts val="0"/>
              </a:spcAft>
              <a:buNone/>
            </a:pPr>
            <a:r>
              <a:rPr b="1" i="0" lang="cs-CZ" sz="1000" u="none" cap="none" strike="noStrike">
                <a:solidFill>
                  <a:schemeClr val="lt1"/>
                </a:solidFill>
                <a:latin typeface="Arial"/>
                <a:ea typeface="Arial"/>
                <a:cs typeface="Arial"/>
                <a:sym typeface="Arial"/>
              </a:rPr>
              <a:t>že zpráva není pravdivá. Dobře si formulaci rozmysli, tvým cílem není kamaráda ponížit </a:t>
            </a:r>
            <a:endParaRPr/>
          </a:p>
          <a:p>
            <a:pPr indent="0" lvl="0" marL="0" marR="0" rtl="0" algn="ctr">
              <a:spcBef>
                <a:spcPts val="0"/>
              </a:spcBef>
              <a:spcAft>
                <a:spcPts val="0"/>
              </a:spcAft>
              <a:buNone/>
            </a:pPr>
            <a:r>
              <a:rPr b="1" i="0" lang="cs-CZ" sz="1000" u="none" cap="none" strike="noStrike">
                <a:solidFill>
                  <a:schemeClr val="lt1"/>
                </a:solidFill>
                <a:latin typeface="Arial"/>
                <a:ea typeface="Arial"/>
                <a:cs typeface="Arial"/>
                <a:sym typeface="Arial"/>
              </a:rPr>
              <a:t>nebo se s ním pohádat, ale věcně mu vysvětlit, v čem se článek mýlí s odkazem na zdroje. Poraď mu, jak příště postupovat.</a:t>
            </a:r>
            <a:r>
              <a:rPr b="0" i="0" lang="cs-CZ" sz="1000" u="none" cap="none" strike="noStrike">
                <a:solidFill>
                  <a:schemeClr val="dk1"/>
                </a:solidFill>
                <a:latin typeface="Calibri"/>
                <a:ea typeface="Calibri"/>
                <a:cs typeface="Calibri"/>
                <a:sym typeface="Calibri"/>
              </a:rPr>
              <a:t> </a:t>
            </a:r>
            <a:endParaRPr b="1" i="0" sz="1000" u="none" cap="none" strike="noStrike">
              <a:solidFill>
                <a:schemeClr val="lt1"/>
              </a:solidFill>
              <a:latin typeface="Arial"/>
              <a:ea typeface="Arial"/>
              <a:cs typeface="Arial"/>
              <a:sym typeface="Arial"/>
            </a:endParaRPr>
          </a:p>
        </p:txBody>
      </p:sp>
      <p:grpSp>
        <p:nvGrpSpPr>
          <p:cNvPr id="342" name="Google Shape;342;p15"/>
          <p:cNvGrpSpPr/>
          <p:nvPr/>
        </p:nvGrpSpPr>
        <p:grpSpPr>
          <a:xfrm>
            <a:off x="220937" y="6192166"/>
            <a:ext cx="242886" cy="248197"/>
            <a:chOff x="7855830" y="1339070"/>
            <a:chExt cx="242886" cy="248197"/>
          </a:xfrm>
        </p:grpSpPr>
        <p:pic>
          <p:nvPicPr>
            <p:cNvPr id="343" name="Google Shape;343;p15"/>
            <p:cNvPicPr preferRelativeResize="0"/>
            <p:nvPr/>
          </p:nvPicPr>
          <p:blipFill rotWithShape="1">
            <a:blip r:embed="rId5">
              <a:alphaModFix/>
            </a:blip>
            <a:srcRect b="0" l="0" r="0" t="0"/>
            <a:stretch/>
          </p:blipFill>
          <p:spPr>
            <a:xfrm>
              <a:off x="7869323" y="1342964"/>
              <a:ext cx="215900" cy="215900"/>
            </a:xfrm>
            <a:prstGeom prst="rect">
              <a:avLst/>
            </a:prstGeom>
            <a:noFill/>
            <a:ln>
              <a:noFill/>
            </a:ln>
          </p:spPr>
        </p:pic>
        <p:sp>
          <p:nvSpPr>
            <p:cNvPr id="344" name="Google Shape;344;p15"/>
            <p:cNvSpPr txBox="1"/>
            <p:nvPr/>
          </p:nvSpPr>
          <p:spPr>
            <a:xfrm>
              <a:off x="7855830" y="1339070"/>
              <a:ext cx="242886" cy="248197"/>
            </a:xfrm>
            <a:prstGeom prst="rect">
              <a:avLst/>
            </a:prstGeom>
            <a:noFill/>
            <a:ln>
              <a:noFill/>
            </a:ln>
          </p:spPr>
          <p:txBody>
            <a:bodyPr anchorCtr="0" anchor="t" bIns="45700" lIns="91425" spcFirstLastPara="1" rIns="91425" wrap="square" tIns="45700">
              <a:normAutofit/>
            </a:bodyPr>
            <a:lstStyle/>
            <a:p>
              <a:pPr indent="0" lvl="0" marL="0" marR="0" rtl="0" algn="ctr">
                <a:lnSpc>
                  <a:spcPct val="90000"/>
                </a:lnSpc>
                <a:spcBef>
                  <a:spcPts val="0"/>
                </a:spcBef>
                <a:spcAft>
                  <a:spcPts val="0"/>
                </a:spcAft>
                <a:buClr>
                  <a:schemeClr val="lt1"/>
                </a:buClr>
                <a:buSzPts val="1000"/>
                <a:buFont typeface="Arial"/>
                <a:buNone/>
              </a:pPr>
              <a:r>
                <a:rPr b="1" i="0" lang="cs-CZ" sz="1000" u="none" cap="none" strike="noStrike">
                  <a:solidFill>
                    <a:schemeClr val="lt1"/>
                  </a:solidFill>
                  <a:latin typeface="Arial Black"/>
                  <a:ea typeface="Arial Black"/>
                  <a:cs typeface="Arial Black"/>
                  <a:sym typeface="Arial Black"/>
                </a:rPr>
                <a:t>2</a:t>
              </a:r>
              <a:endParaRPr/>
            </a:p>
          </p:txBody>
        </p:sp>
      </p:grpSp>
      <p:pic>
        <p:nvPicPr>
          <p:cNvPr id="345" name="Google Shape;345;p15"/>
          <p:cNvPicPr preferRelativeResize="0"/>
          <p:nvPr/>
        </p:nvPicPr>
        <p:blipFill rotWithShape="1">
          <a:blip r:embed="rId6">
            <a:alphaModFix/>
          </a:blip>
          <a:srcRect b="0" l="0" r="0" t="0"/>
          <a:stretch/>
        </p:blipFill>
        <p:spPr>
          <a:xfrm>
            <a:off x="1422858" y="1006546"/>
            <a:ext cx="584200" cy="647700"/>
          </a:xfrm>
          <a:prstGeom prst="rect">
            <a:avLst/>
          </a:prstGeom>
          <a:noFill/>
          <a:ln>
            <a:noFill/>
          </a:ln>
        </p:spPr>
      </p:pic>
      <p:sp>
        <p:nvSpPr>
          <p:cNvPr id="346" name="Google Shape;346;p15"/>
          <p:cNvSpPr txBox="1"/>
          <p:nvPr/>
        </p:nvSpPr>
        <p:spPr>
          <a:xfrm>
            <a:off x="2154429" y="931333"/>
            <a:ext cx="3964360" cy="785427"/>
          </a:xfrm>
          <a:prstGeom prst="rect">
            <a:avLst/>
          </a:prstGeom>
          <a:noFill/>
          <a:ln>
            <a:noFill/>
          </a:ln>
        </p:spPr>
        <p:txBody>
          <a:bodyPr anchorCtr="0" anchor="b" bIns="45700" lIns="91425" spcFirstLastPara="1" rIns="91425" wrap="square" tIns="45700">
            <a:normAutofit/>
          </a:bodyPr>
          <a:lstStyle/>
          <a:p>
            <a:pPr indent="0" lvl="0" marL="0" marR="0" rtl="0" algn="l">
              <a:lnSpc>
                <a:spcPct val="90000"/>
              </a:lnSpc>
              <a:spcBef>
                <a:spcPts val="0"/>
              </a:spcBef>
              <a:spcAft>
                <a:spcPts val="0"/>
              </a:spcAft>
              <a:buClr>
                <a:srgbClr val="CC0000"/>
              </a:buClr>
              <a:buSzPts val="2400"/>
              <a:buFont typeface="Arial Black"/>
              <a:buNone/>
            </a:pPr>
            <a:r>
              <a:rPr b="0" i="0" lang="cs-CZ" sz="2400" u="none" cap="none" strike="noStrike">
                <a:solidFill>
                  <a:srgbClr val="CC0000"/>
                </a:solidFill>
                <a:latin typeface="Arial Black"/>
                <a:ea typeface="Arial Black"/>
                <a:cs typeface="Arial Black"/>
                <a:sym typeface="Arial Black"/>
              </a:rPr>
              <a:t>KONSPIRAČNÍ TEORIE CHEMTRAILS</a:t>
            </a:r>
            <a:endParaRPr b="0" i="0" sz="2400" u="none" cap="none" strike="noStrike">
              <a:solidFill>
                <a:srgbClr val="CC0000"/>
              </a:solidFill>
              <a:latin typeface="Arial Black"/>
              <a:ea typeface="Arial Black"/>
              <a:cs typeface="Arial Black"/>
              <a:sym typeface="Arial Black"/>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1" name="Shape 351"/>
        <p:cNvGrpSpPr/>
        <p:nvPr/>
      </p:nvGrpSpPr>
      <p:grpSpPr>
        <a:xfrm>
          <a:off x="0" y="0"/>
          <a:ext cx="0" cy="0"/>
          <a:chOff x="0" y="0"/>
          <a:chExt cx="0" cy="0"/>
        </a:xfrm>
      </p:grpSpPr>
      <p:pic>
        <p:nvPicPr>
          <p:cNvPr id="352" name="Google Shape;352;p16"/>
          <p:cNvPicPr preferRelativeResize="0"/>
          <p:nvPr/>
        </p:nvPicPr>
        <p:blipFill rotWithShape="1">
          <a:blip r:embed="rId3">
            <a:alphaModFix/>
          </a:blip>
          <a:srcRect b="0" l="0" r="0" t="0"/>
          <a:stretch/>
        </p:blipFill>
        <p:spPr>
          <a:xfrm>
            <a:off x="719137" y="2221706"/>
            <a:ext cx="6121400" cy="5245100"/>
          </a:xfrm>
          <a:prstGeom prst="rect">
            <a:avLst/>
          </a:prstGeom>
          <a:noFill/>
          <a:ln>
            <a:noFill/>
          </a:ln>
        </p:spPr>
      </p:pic>
      <p:pic>
        <p:nvPicPr>
          <p:cNvPr id="353" name="Google Shape;353;p16"/>
          <p:cNvPicPr preferRelativeResize="0"/>
          <p:nvPr/>
        </p:nvPicPr>
        <p:blipFill rotWithShape="1">
          <a:blip r:embed="rId4">
            <a:alphaModFix/>
          </a:blip>
          <a:srcRect b="0" l="0" r="0" t="0"/>
          <a:stretch/>
        </p:blipFill>
        <p:spPr>
          <a:xfrm>
            <a:off x="1205178" y="1019246"/>
            <a:ext cx="1066800" cy="647700"/>
          </a:xfrm>
          <a:prstGeom prst="rect">
            <a:avLst/>
          </a:prstGeom>
          <a:noFill/>
          <a:ln>
            <a:noFill/>
          </a:ln>
        </p:spPr>
      </p:pic>
      <p:sp>
        <p:nvSpPr>
          <p:cNvPr id="354" name="Google Shape;354;p16"/>
          <p:cNvSpPr txBox="1"/>
          <p:nvPr/>
        </p:nvSpPr>
        <p:spPr>
          <a:xfrm>
            <a:off x="1338958" y="10331628"/>
            <a:ext cx="4881758" cy="228268"/>
          </a:xfrm>
          <a:prstGeom prst="rect">
            <a:avLst/>
          </a:prstGeom>
          <a:noFill/>
          <a:ln>
            <a:noFill/>
          </a:ln>
        </p:spPr>
        <p:txBody>
          <a:bodyPr anchorCtr="0" anchor="t" bIns="0" lIns="0" spcFirstLastPara="1" rIns="0" wrap="square" tIns="12700">
            <a:spAutoFit/>
          </a:bodyPr>
          <a:lstStyle/>
          <a:p>
            <a:pPr indent="0" lvl="0" marL="0" marR="0" rtl="0" algn="ctr">
              <a:spcBef>
                <a:spcPts val="0"/>
              </a:spcBef>
              <a:spcAft>
                <a:spcPts val="0"/>
              </a:spcAft>
              <a:buNone/>
            </a:pPr>
            <a:r>
              <a:rPr b="1" i="0" lang="cs-CZ" sz="700" u="none" cap="none" strike="noStrike">
                <a:solidFill>
                  <a:srgbClr val="B9C7D4"/>
                </a:solidFill>
                <a:latin typeface="Arial"/>
                <a:ea typeface="Arial"/>
                <a:cs typeface="Arial"/>
                <a:sym typeface="Arial"/>
              </a:rPr>
              <a:t>Zdroj: </a:t>
            </a:r>
            <a:r>
              <a:rPr b="1" i="0" lang="cs-CZ" sz="700" u="sng" cap="none" strike="noStrike">
                <a:solidFill>
                  <a:srgbClr val="B9C7D4"/>
                </a:solidFill>
                <a:latin typeface="Arial"/>
                <a:ea typeface="Arial"/>
                <a:cs typeface="Arial"/>
                <a:sym typeface="Arial"/>
                <a:hlinkClick r:id="rId5">
                  <a:extLst>
                    <a:ext uri="{A12FA001-AC4F-418D-AE19-62706E023703}">
                      <ahyp:hlinkClr val="tx"/>
                    </a:ext>
                  </a:extLst>
                </a:hlinkClick>
              </a:rPr>
              <a:t>https://ac24.cz/-/koronavirus-je-to-biologicka-zbran-kdo-ji-vytvoril-kdo-ji-vypustil-pohled-na-fakta?redirect=%2F&amp;fbclid=IwAR1RhDk5eyTHFO79cu94EtSKwnXnQhfUzc9CUoIPCLaPQ8KKpfUZaQEoG2I</a:t>
            </a:r>
            <a:endParaRPr b="1" i="0" sz="700" u="none" cap="none" strike="noStrike">
              <a:solidFill>
                <a:srgbClr val="B9C7D4"/>
              </a:solidFill>
              <a:latin typeface="Arial"/>
              <a:ea typeface="Arial"/>
              <a:cs typeface="Arial"/>
              <a:sym typeface="Arial"/>
            </a:endParaRPr>
          </a:p>
        </p:txBody>
      </p:sp>
      <p:sp>
        <p:nvSpPr>
          <p:cNvPr id="355" name="Google Shape;355;p16"/>
          <p:cNvSpPr txBox="1"/>
          <p:nvPr/>
        </p:nvSpPr>
        <p:spPr>
          <a:xfrm>
            <a:off x="981777" y="2772109"/>
            <a:ext cx="5611528" cy="988041"/>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100"/>
              <a:buFont typeface="Arial"/>
              <a:buNone/>
            </a:pPr>
            <a:r>
              <a:rPr b="1" i="0" lang="cs-CZ" sz="2100" u="none" cap="none" strike="noStrike">
                <a:solidFill>
                  <a:schemeClr val="dk1"/>
                </a:solidFill>
                <a:latin typeface="Georgia"/>
                <a:ea typeface="Georgia"/>
                <a:cs typeface="Georgia"/>
                <a:sym typeface="Georgia"/>
              </a:rPr>
              <a:t>Koronavirus: Je to biologická zbraň? Kdo ji vytvořil? Kdo ji vypustil? Pohled na fakta</a:t>
            </a:r>
            <a:endParaRPr/>
          </a:p>
        </p:txBody>
      </p:sp>
      <p:sp>
        <p:nvSpPr>
          <p:cNvPr id="356" name="Google Shape;356;p16"/>
          <p:cNvSpPr txBox="1"/>
          <p:nvPr/>
        </p:nvSpPr>
        <p:spPr>
          <a:xfrm>
            <a:off x="981776" y="3906011"/>
            <a:ext cx="5611529" cy="3102565"/>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800"/>
              <a:buFont typeface="Arial"/>
              <a:buNone/>
            </a:pPr>
            <a:r>
              <a:rPr b="0" i="0" lang="cs-CZ" sz="800" u="none" cap="none" strike="noStrike">
                <a:solidFill>
                  <a:schemeClr val="dk1"/>
                </a:solidFill>
                <a:latin typeface="Georgia"/>
                <a:ea typeface="Georgia"/>
                <a:cs typeface="Georgia"/>
                <a:sym typeface="Georgia"/>
              </a:rPr>
              <a:t>Facebook v čele se svým vždy správně uvědomělým (a proto vždy skrytými strukturami moci v médiích, financích i politice vřele podporovaným) šéfem a hlavním akcionářem Zuckerbergem, stejně jako Twitter, vynakládají opravdu velké úsilí, aby smazali jakékoli komentáře, které by mohly zmínit byť i jen možnost, že koronavirus nCoV2019 je biologická zbraň.</a:t>
            </a:r>
            <a:endParaRPr/>
          </a:p>
          <a:p>
            <a:pPr indent="0" lvl="0" marL="0" marR="0" rtl="0" algn="l">
              <a:lnSpc>
                <a:spcPct val="90000"/>
              </a:lnSpc>
              <a:spcBef>
                <a:spcPts val="827"/>
              </a:spcBef>
              <a:spcAft>
                <a:spcPts val="0"/>
              </a:spcAft>
              <a:buClr>
                <a:schemeClr val="dk1"/>
              </a:buClr>
              <a:buSzPts val="800"/>
              <a:buFont typeface="Arial"/>
              <a:buNone/>
            </a:pPr>
            <a:r>
              <a:rPr b="0" i="0" lang="cs-CZ" sz="800" u="none" cap="none" strike="noStrike">
                <a:solidFill>
                  <a:schemeClr val="dk1"/>
                </a:solidFill>
                <a:latin typeface="Georgia"/>
                <a:ea typeface="Georgia"/>
                <a:cs typeface="Georgia"/>
                <a:sym typeface="Georgia"/>
              </a:rPr>
              <a:t>Hypotézu, že koronavirus je biologická zbraň, nelze prostě a jednoduše vyloučit. Lze tuto tezi zakázat jako nebezpečnou pro – pro cokoli. Pro stabilitu čínské vlády. Nebo pro stabilitu nějaké jiné vlády, třeba vlády USA. Nebo pro světový pořádek, protože všeobecné přijetí takové teze jako možnosti by vyvolalo opravdu velké množství otázek – a samozřejmě také velké množství reakcí, jak od řadových občanů řady zemí, tak od politiků (kteří by třeba i mohli být tlačeni „ulicí“ k reakci na takovou možnost, kterou si ne zcela přejí).</a:t>
            </a:r>
            <a:endParaRPr/>
          </a:p>
          <a:p>
            <a:pPr indent="0" lvl="0" marL="0" marR="0" rtl="0" algn="l">
              <a:lnSpc>
                <a:spcPct val="90000"/>
              </a:lnSpc>
              <a:spcBef>
                <a:spcPts val="827"/>
              </a:spcBef>
              <a:spcAft>
                <a:spcPts val="0"/>
              </a:spcAft>
              <a:buClr>
                <a:schemeClr val="dk1"/>
              </a:buClr>
              <a:buSzPts val="800"/>
              <a:buFont typeface="Arial"/>
              <a:buNone/>
            </a:pPr>
            <a:r>
              <a:rPr b="0" i="0" lang="cs-CZ" sz="800" u="none" cap="none" strike="noStrike">
                <a:solidFill>
                  <a:schemeClr val="dk1"/>
                </a:solidFill>
                <a:latin typeface="Georgia"/>
                <a:ea typeface="Georgia"/>
                <a:cs typeface="Georgia"/>
                <a:sym typeface="Georgia"/>
              </a:rPr>
              <a:t>Jako první z mainstreamu tezi, že jde o biologickou zbraň, zmínil autor americké legislativy pro oblast aplikace zákazu biologických zbraní Dr. Boyle.</a:t>
            </a:r>
            <a:endParaRPr/>
          </a:p>
          <a:p>
            <a:pPr indent="0" lvl="0" marL="0" marR="0" rtl="0" algn="l">
              <a:lnSpc>
                <a:spcPct val="90000"/>
              </a:lnSpc>
              <a:spcBef>
                <a:spcPts val="827"/>
              </a:spcBef>
              <a:spcAft>
                <a:spcPts val="0"/>
              </a:spcAft>
              <a:buClr>
                <a:schemeClr val="dk1"/>
              </a:buClr>
              <a:buSzPts val="800"/>
              <a:buFont typeface="Arial"/>
              <a:buNone/>
            </a:pPr>
            <a:r>
              <a:rPr b="0" i="0" lang="cs-CZ" sz="800" u="sng" cap="none" strike="noStrike">
                <a:solidFill>
                  <a:schemeClr val="dk1"/>
                </a:solidFill>
                <a:latin typeface="Georgia"/>
                <a:ea typeface="Georgia"/>
                <a:cs typeface="Georgia"/>
                <a:sym typeface="Georgia"/>
                <a:hlinkClick r:id="rId6">
                  <a:extLst>
                    <a:ext uri="{A12FA001-AC4F-418D-AE19-62706E023703}">
                      <ahyp:hlinkClr val="tx"/>
                    </a:ext>
                  </a:extLst>
                </a:hlinkClick>
              </a:rPr>
              <a:t>Jen jeden článek ve Washington Times</a:t>
            </a:r>
            <a:r>
              <a:rPr b="0" i="0" lang="cs-CZ" sz="800" u="none" cap="none" strike="noStrike">
                <a:solidFill>
                  <a:schemeClr val="dk1"/>
                </a:solidFill>
                <a:latin typeface="Georgia"/>
                <a:ea typeface="Georgia"/>
                <a:cs typeface="Georgia"/>
                <a:sym typeface="Georgia"/>
              </a:rPr>
              <a:t> se věnoval tezi, že koronavirus je biologická zbraň, která se „dostala ven“. Washington Times za možný zdroj označuje čínskou bio laboratoř ve Wu-chanu, laboratoř, která se zabývá vysoce rizikovými viry apod. Z mainstreamu politiky tuto tezi zmínil republikánský senátor USA za Arkansas Tom Cotto. Ten nejprve upozornil, že Čína lhala s vysvětlením, že se koronavirus na lidi rozšířil na trhu ve Wu-chanu.</a:t>
            </a:r>
            <a:endParaRPr/>
          </a:p>
          <a:p>
            <a:pPr indent="0" lvl="0" marL="0" marR="0" rtl="0" algn="l">
              <a:lnSpc>
                <a:spcPct val="90000"/>
              </a:lnSpc>
              <a:spcBef>
                <a:spcPts val="827"/>
              </a:spcBef>
              <a:spcAft>
                <a:spcPts val="0"/>
              </a:spcAft>
              <a:buClr>
                <a:schemeClr val="dk1"/>
              </a:buClr>
              <a:buSzPts val="800"/>
              <a:buFont typeface="Arial"/>
              <a:buNone/>
            </a:pPr>
            <a:r>
              <a:rPr b="0" i="0" lang="cs-CZ" sz="800" u="none" cap="none" strike="noStrike">
                <a:solidFill>
                  <a:schemeClr val="dk1"/>
                </a:solidFill>
                <a:latin typeface="Georgia"/>
                <a:ea typeface="Georgia"/>
                <a:cs typeface="Georgia"/>
                <a:sym typeface="Georgia"/>
              </a:rPr>
              <a:t>Mainstream nejen Číny, ale i Západu </a:t>
            </a:r>
            <a:r>
              <a:rPr b="0" i="0" lang="cs-CZ" sz="800" u="sng" cap="none" strike="noStrike">
                <a:solidFill>
                  <a:schemeClr val="dk1"/>
                </a:solidFill>
                <a:latin typeface="Georgia"/>
                <a:ea typeface="Georgia"/>
                <a:cs typeface="Georgia"/>
                <a:sym typeface="Georgia"/>
                <a:hlinkClick r:id="rId7">
                  <a:extLst>
                    <a:ext uri="{A12FA001-AC4F-418D-AE19-62706E023703}">
                      <ahyp:hlinkClr val="tx"/>
                    </a:ext>
                  </a:extLst>
                </a:hlinkClick>
              </a:rPr>
              <a:t>se drží teze</a:t>
            </a:r>
            <a:r>
              <a:rPr b="0" i="0" lang="cs-CZ" sz="800" u="none" cap="none" strike="noStrike">
                <a:solidFill>
                  <a:schemeClr val="dk1"/>
                </a:solidFill>
                <a:latin typeface="Georgia"/>
                <a:ea typeface="Georgia"/>
                <a:cs typeface="Georgia"/>
                <a:sym typeface="Georgia"/>
              </a:rPr>
              <a:t>, že se koronavirus na lidi přenesl z jídla, z divokých zvířat prodávaných na trhu ve Wu-chanu. Nejprve mělo jít o netopýry a měli jsme i video Číňanky okusující v restauraci (v nějakém čínském fast foodu) křídlo netopýra.</a:t>
            </a:r>
            <a:endParaRPr/>
          </a:p>
          <a:p>
            <a:pPr indent="0" lvl="0" marL="0" marR="0" rtl="0" algn="l">
              <a:lnSpc>
                <a:spcPct val="90000"/>
              </a:lnSpc>
              <a:spcBef>
                <a:spcPts val="827"/>
              </a:spcBef>
              <a:spcAft>
                <a:spcPts val="0"/>
              </a:spcAft>
              <a:buClr>
                <a:schemeClr val="dk1"/>
              </a:buClr>
              <a:buSzPts val="800"/>
              <a:buFont typeface="Arial"/>
              <a:buNone/>
            </a:pPr>
            <a:r>
              <a:rPr b="0" i="0" lang="cs-CZ" sz="800" u="none" cap="none" strike="noStrike">
                <a:solidFill>
                  <a:schemeClr val="dk1"/>
                </a:solidFill>
                <a:latin typeface="Georgia"/>
                <a:ea typeface="Georgia"/>
                <a:cs typeface="Georgia"/>
                <a:sym typeface="Georgia"/>
              </a:rPr>
              <a:t>Nicméně, studie zveřejněná v</a:t>
            </a:r>
            <a:r>
              <a:rPr b="0" i="0" lang="cs-CZ" sz="800" u="sng" cap="none" strike="noStrike">
                <a:solidFill>
                  <a:schemeClr val="dk1"/>
                </a:solidFill>
                <a:latin typeface="Georgia"/>
                <a:ea typeface="Georgia"/>
                <a:cs typeface="Georgia"/>
                <a:sym typeface="Georgia"/>
                <a:hlinkClick r:id="rId8">
                  <a:extLst>
                    <a:ext uri="{A12FA001-AC4F-418D-AE19-62706E023703}">
                      <ahyp:hlinkClr val="tx"/>
                    </a:ext>
                  </a:extLst>
                </a:hlinkClick>
              </a:rPr>
              <a:t> The Lancet ukazuje</a:t>
            </a:r>
            <a:r>
              <a:rPr b="0" i="0" lang="cs-CZ" sz="800" u="none" cap="none" strike="noStrike">
                <a:solidFill>
                  <a:schemeClr val="dk1"/>
                </a:solidFill>
                <a:latin typeface="Georgia"/>
                <a:ea typeface="Georgia"/>
                <a:cs typeface="Georgia"/>
                <a:sym typeface="Georgia"/>
              </a:rPr>
              <a:t>, že dokonce ani první mrtvý z epidemie koronaviru nebyl v kontaktu s trhem ve Wu-chanu, stejně jako vysoké procento osob z prvních několika desítek nakažených a mrtvých, čímž je poměrně silně </a:t>
            </a:r>
            <a:r>
              <a:rPr b="0" i="0" lang="cs-CZ" sz="800" u="sng" cap="none" strike="noStrike">
                <a:solidFill>
                  <a:schemeClr val="dk1"/>
                </a:solidFill>
                <a:latin typeface="Georgia"/>
                <a:ea typeface="Georgia"/>
                <a:cs typeface="Georgia"/>
                <a:sym typeface="Georgia"/>
                <a:hlinkClick r:id="rId9">
                  <a:extLst>
                    <a:ext uri="{A12FA001-AC4F-418D-AE19-62706E023703}">
                      <ahyp:hlinkClr val="tx"/>
                    </a:ext>
                  </a:extLst>
                </a:hlinkClick>
              </a:rPr>
              <a:t>zpochybněna právě varianta</a:t>
            </a:r>
            <a:r>
              <a:rPr b="0" i="0" lang="cs-CZ" sz="800" u="none" cap="none" strike="noStrike">
                <a:solidFill>
                  <a:schemeClr val="dk1"/>
                </a:solidFill>
                <a:latin typeface="Georgia"/>
                <a:ea typeface="Georgia"/>
                <a:cs typeface="Georgia"/>
                <a:sym typeface="Georgia"/>
              </a:rPr>
              <a:t>, že trh ve Wu-canu byl a je primárním zdrojem nákazy.</a:t>
            </a:r>
            <a:endParaRPr/>
          </a:p>
        </p:txBody>
      </p:sp>
      <p:sp>
        <p:nvSpPr>
          <p:cNvPr id="357" name="Google Shape;357;p16"/>
          <p:cNvSpPr txBox="1"/>
          <p:nvPr/>
        </p:nvSpPr>
        <p:spPr>
          <a:xfrm>
            <a:off x="2419349" y="931333"/>
            <a:ext cx="3964360" cy="785427"/>
          </a:xfrm>
          <a:prstGeom prst="rect">
            <a:avLst/>
          </a:prstGeom>
          <a:noFill/>
          <a:ln>
            <a:noFill/>
          </a:ln>
        </p:spPr>
        <p:txBody>
          <a:bodyPr anchorCtr="0" anchor="b" bIns="45700" lIns="91425" spcFirstLastPara="1" rIns="91425" wrap="square" tIns="45700">
            <a:normAutofit/>
          </a:bodyPr>
          <a:lstStyle/>
          <a:p>
            <a:pPr indent="0" lvl="0" marL="0" marR="0" rtl="0" algn="l">
              <a:lnSpc>
                <a:spcPct val="90000"/>
              </a:lnSpc>
              <a:spcBef>
                <a:spcPts val="0"/>
              </a:spcBef>
              <a:spcAft>
                <a:spcPts val="0"/>
              </a:spcAft>
              <a:buClr>
                <a:srgbClr val="CC0000"/>
              </a:buClr>
              <a:buSzPts val="2400"/>
              <a:buFont typeface="Arial Black"/>
              <a:buNone/>
            </a:pPr>
            <a:r>
              <a:rPr b="0" i="0" lang="cs-CZ" sz="2400" u="none" cap="none" strike="noStrike">
                <a:solidFill>
                  <a:srgbClr val="CC0000"/>
                </a:solidFill>
                <a:latin typeface="Arial Black"/>
                <a:ea typeface="Arial Black"/>
                <a:cs typeface="Arial Black"/>
                <a:sym typeface="Arial Black"/>
              </a:rPr>
              <a:t>KONSPIRAČNÍ TEORIE KORONAVIRUS</a:t>
            </a:r>
            <a:endParaRPr b="0" i="0" sz="2400" u="none" cap="none" strike="noStrike">
              <a:solidFill>
                <a:srgbClr val="CC0000"/>
              </a:solidFill>
              <a:latin typeface="Arial Black"/>
              <a:ea typeface="Arial Black"/>
              <a:cs typeface="Arial Black"/>
              <a:sym typeface="Arial Black"/>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2" name="Shape 362"/>
        <p:cNvGrpSpPr/>
        <p:nvPr/>
      </p:nvGrpSpPr>
      <p:grpSpPr>
        <a:xfrm>
          <a:off x="0" y="0"/>
          <a:ext cx="0" cy="0"/>
          <a:chOff x="0" y="0"/>
          <a:chExt cx="0" cy="0"/>
        </a:xfrm>
      </p:grpSpPr>
      <p:pic>
        <p:nvPicPr>
          <p:cNvPr id="363" name="Google Shape;363;p17"/>
          <p:cNvPicPr preferRelativeResize="0"/>
          <p:nvPr/>
        </p:nvPicPr>
        <p:blipFill rotWithShape="1">
          <a:blip r:embed="rId3">
            <a:alphaModFix/>
          </a:blip>
          <a:srcRect b="0" l="0" r="0" t="0"/>
          <a:stretch/>
        </p:blipFill>
        <p:spPr>
          <a:xfrm>
            <a:off x="719137" y="6192166"/>
            <a:ext cx="6121400" cy="4076700"/>
          </a:xfrm>
          <a:prstGeom prst="rect">
            <a:avLst/>
          </a:prstGeom>
          <a:noFill/>
          <a:ln>
            <a:noFill/>
          </a:ln>
        </p:spPr>
      </p:pic>
      <p:pic>
        <p:nvPicPr>
          <p:cNvPr id="364" name="Google Shape;364;p17"/>
          <p:cNvPicPr preferRelativeResize="0"/>
          <p:nvPr/>
        </p:nvPicPr>
        <p:blipFill rotWithShape="1">
          <a:blip r:embed="rId4">
            <a:alphaModFix/>
          </a:blip>
          <a:srcRect b="0" l="0" r="0" t="0"/>
          <a:stretch/>
        </p:blipFill>
        <p:spPr>
          <a:xfrm>
            <a:off x="719137" y="1998663"/>
            <a:ext cx="6121400" cy="3911600"/>
          </a:xfrm>
          <a:prstGeom prst="rect">
            <a:avLst/>
          </a:prstGeom>
          <a:noFill/>
          <a:ln>
            <a:noFill/>
          </a:ln>
        </p:spPr>
      </p:pic>
      <p:sp>
        <p:nvSpPr>
          <p:cNvPr id="365" name="Google Shape;365;p17"/>
          <p:cNvSpPr txBox="1"/>
          <p:nvPr/>
        </p:nvSpPr>
        <p:spPr>
          <a:xfrm>
            <a:off x="892284" y="2132007"/>
            <a:ext cx="5775106" cy="323165"/>
          </a:xfrm>
          <a:prstGeom prst="rect">
            <a:avLst/>
          </a:prstGeom>
          <a:noFill/>
          <a:ln>
            <a:noFill/>
          </a:ln>
        </p:spPr>
        <p:txBody>
          <a:bodyPr anchorCtr="0" anchor="t" bIns="0" lIns="0" spcFirstLastPara="1" rIns="0" wrap="square" tIns="15225">
            <a:spAutoFit/>
          </a:bodyPr>
          <a:lstStyle/>
          <a:p>
            <a:pPr indent="0" lvl="0" marL="0" marR="0" rtl="0" algn="ctr">
              <a:spcBef>
                <a:spcPts val="0"/>
              </a:spcBef>
              <a:spcAft>
                <a:spcPts val="0"/>
              </a:spcAft>
              <a:buNone/>
            </a:pPr>
            <a:r>
              <a:rPr b="1" i="0" lang="cs-CZ" sz="1000" u="none" cap="none" strike="noStrike">
                <a:solidFill>
                  <a:schemeClr val="lt1"/>
                </a:solidFill>
                <a:latin typeface="Arial"/>
                <a:ea typeface="Arial"/>
                <a:cs typeface="Arial"/>
                <a:sym typeface="Arial"/>
              </a:rPr>
              <a:t>Tvůj kamarád/ka právě na FB sdíleli výše uvedený článek. Tvým úkolem je zprávu si ověřit. </a:t>
            </a:r>
            <a:endParaRPr/>
          </a:p>
          <a:p>
            <a:pPr indent="0" lvl="0" marL="0" marR="0" rtl="0" algn="ctr">
              <a:spcBef>
                <a:spcPts val="0"/>
              </a:spcBef>
              <a:spcAft>
                <a:spcPts val="0"/>
              </a:spcAft>
              <a:buNone/>
            </a:pPr>
            <a:r>
              <a:rPr b="1" i="0" lang="cs-CZ" sz="1000" u="none" cap="none" strike="noStrike">
                <a:solidFill>
                  <a:schemeClr val="lt1"/>
                </a:solidFill>
                <a:latin typeface="Arial"/>
                <a:ea typeface="Arial"/>
                <a:cs typeface="Arial"/>
                <a:sym typeface="Arial"/>
              </a:rPr>
              <a:t>Při ověřování použij postup 5 klíčových otázek.</a:t>
            </a:r>
            <a:endParaRPr/>
          </a:p>
        </p:txBody>
      </p:sp>
      <p:grpSp>
        <p:nvGrpSpPr>
          <p:cNvPr id="366" name="Google Shape;366;p17"/>
          <p:cNvGrpSpPr/>
          <p:nvPr/>
        </p:nvGrpSpPr>
        <p:grpSpPr>
          <a:xfrm>
            <a:off x="220937" y="1998663"/>
            <a:ext cx="242886" cy="248197"/>
            <a:chOff x="7855830" y="1339070"/>
            <a:chExt cx="242886" cy="248197"/>
          </a:xfrm>
        </p:grpSpPr>
        <p:pic>
          <p:nvPicPr>
            <p:cNvPr id="367" name="Google Shape;367;p17"/>
            <p:cNvPicPr preferRelativeResize="0"/>
            <p:nvPr/>
          </p:nvPicPr>
          <p:blipFill rotWithShape="1">
            <a:blip r:embed="rId5">
              <a:alphaModFix/>
            </a:blip>
            <a:srcRect b="0" l="0" r="0" t="0"/>
            <a:stretch/>
          </p:blipFill>
          <p:spPr>
            <a:xfrm>
              <a:off x="7869323" y="1342964"/>
              <a:ext cx="215900" cy="215900"/>
            </a:xfrm>
            <a:prstGeom prst="rect">
              <a:avLst/>
            </a:prstGeom>
            <a:noFill/>
            <a:ln>
              <a:noFill/>
            </a:ln>
          </p:spPr>
        </p:pic>
        <p:sp>
          <p:nvSpPr>
            <p:cNvPr id="368" name="Google Shape;368;p17"/>
            <p:cNvSpPr txBox="1"/>
            <p:nvPr/>
          </p:nvSpPr>
          <p:spPr>
            <a:xfrm>
              <a:off x="7855830" y="1339070"/>
              <a:ext cx="242886" cy="248197"/>
            </a:xfrm>
            <a:prstGeom prst="rect">
              <a:avLst/>
            </a:prstGeom>
            <a:noFill/>
            <a:ln>
              <a:noFill/>
            </a:ln>
          </p:spPr>
          <p:txBody>
            <a:bodyPr anchorCtr="0" anchor="t" bIns="45700" lIns="91425" spcFirstLastPara="1" rIns="91425" wrap="square" tIns="45700">
              <a:normAutofit/>
            </a:bodyPr>
            <a:lstStyle/>
            <a:p>
              <a:pPr indent="0" lvl="0" marL="0" marR="0" rtl="0" algn="ctr">
                <a:lnSpc>
                  <a:spcPct val="90000"/>
                </a:lnSpc>
                <a:spcBef>
                  <a:spcPts val="0"/>
                </a:spcBef>
                <a:spcAft>
                  <a:spcPts val="0"/>
                </a:spcAft>
                <a:buClr>
                  <a:schemeClr val="lt1"/>
                </a:buClr>
                <a:buSzPts val="1000"/>
                <a:buFont typeface="Arial"/>
                <a:buNone/>
              </a:pPr>
              <a:r>
                <a:rPr b="1" i="0" lang="cs-CZ" sz="1000" u="none" cap="none" strike="noStrike">
                  <a:solidFill>
                    <a:schemeClr val="lt1"/>
                  </a:solidFill>
                  <a:latin typeface="Arial Black"/>
                  <a:ea typeface="Arial Black"/>
                  <a:cs typeface="Arial Black"/>
                  <a:sym typeface="Arial Black"/>
                </a:rPr>
                <a:t>1</a:t>
              </a:r>
              <a:endParaRPr/>
            </a:p>
          </p:txBody>
        </p:sp>
      </p:grpSp>
      <p:sp>
        <p:nvSpPr>
          <p:cNvPr id="369" name="Google Shape;369;p17"/>
          <p:cNvSpPr txBox="1"/>
          <p:nvPr/>
        </p:nvSpPr>
        <p:spPr>
          <a:xfrm>
            <a:off x="892284" y="6282726"/>
            <a:ext cx="5775106" cy="630942"/>
          </a:xfrm>
          <a:prstGeom prst="rect">
            <a:avLst/>
          </a:prstGeom>
          <a:noFill/>
          <a:ln>
            <a:noFill/>
          </a:ln>
        </p:spPr>
        <p:txBody>
          <a:bodyPr anchorCtr="0" anchor="t" bIns="0" lIns="0" spcFirstLastPara="1" rIns="0" wrap="square" tIns="15225">
            <a:spAutoFit/>
          </a:bodyPr>
          <a:lstStyle/>
          <a:p>
            <a:pPr indent="0" lvl="0" marL="0" marR="0" rtl="0" algn="ctr">
              <a:spcBef>
                <a:spcPts val="0"/>
              </a:spcBef>
              <a:spcAft>
                <a:spcPts val="0"/>
              </a:spcAft>
              <a:buNone/>
            </a:pPr>
            <a:r>
              <a:rPr b="1" i="0" lang="cs-CZ" sz="1000" u="none" cap="none" strike="noStrike">
                <a:solidFill>
                  <a:schemeClr val="lt1"/>
                </a:solidFill>
                <a:latin typeface="Arial"/>
                <a:ea typeface="Arial"/>
                <a:cs typeface="Arial"/>
                <a:sym typeface="Arial"/>
              </a:rPr>
              <a:t>Napiš svému/své FB kamarádovi/ce komentář pod článek, ve kterém mu vysvětlíš, </a:t>
            </a:r>
            <a:endParaRPr/>
          </a:p>
          <a:p>
            <a:pPr indent="0" lvl="0" marL="0" marR="0" rtl="0" algn="ctr">
              <a:spcBef>
                <a:spcPts val="0"/>
              </a:spcBef>
              <a:spcAft>
                <a:spcPts val="0"/>
              </a:spcAft>
              <a:buNone/>
            </a:pPr>
            <a:r>
              <a:rPr b="1" i="0" lang="cs-CZ" sz="1000" u="none" cap="none" strike="noStrike">
                <a:solidFill>
                  <a:schemeClr val="lt1"/>
                </a:solidFill>
                <a:latin typeface="Arial"/>
                <a:ea typeface="Arial"/>
                <a:cs typeface="Arial"/>
                <a:sym typeface="Arial"/>
              </a:rPr>
              <a:t>že zpráva není pravdivá. Dobře si formulaci rozmysli, tvým cílem není kamaráda ponížit </a:t>
            </a:r>
            <a:endParaRPr/>
          </a:p>
          <a:p>
            <a:pPr indent="0" lvl="0" marL="0" marR="0" rtl="0" algn="ctr">
              <a:spcBef>
                <a:spcPts val="0"/>
              </a:spcBef>
              <a:spcAft>
                <a:spcPts val="0"/>
              </a:spcAft>
              <a:buNone/>
            </a:pPr>
            <a:r>
              <a:rPr b="1" i="0" lang="cs-CZ" sz="1000" u="none" cap="none" strike="noStrike">
                <a:solidFill>
                  <a:schemeClr val="lt1"/>
                </a:solidFill>
                <a:latin typeface="Arial"/>
                <a:ea typeface="Arial"/>
                <a:cs typeface="Arial"/>
                <a:sym typeface="Arial"/>
              </a:rPr>
              <a:t>nebo se s ním pohádat, ale věcně mu vysvětlit, v čem se článek mýlí s odkazem na zdroje. Poraď mu, jak příště postupovat.</a:t>
            </a:r>
            <a:r>
              <a:rPr b="0" i="0" lang="cs-CZ" sz="1000" u="none" cap="none" strike="noStrike">
                <a:solidFill>
                  <a:schemeClr val="dk1"/>
                </a:solidFill>
                <a:latin typeface="Calibri"/>
                <a:ea typeface="Calibri"/>
                <a:cs typeface="Calibri"/>
                <a:sym typeface="Calibri"/>
              </a:rPr>
              <a:t> </a:t>
            </a:r>
            <a:endParaRPr b="1" i="0" sz="1000" u="none" cap="none" strike="noStrike">
              <a:solidFill>
                <a:schemeClr val="lt1"/>
              </a:solidFill>
              <a:latin typeface="Arial"/>
              <a:ea typeface="Arial"/>
              <a:cs typeface="Arial"/>
              <a:sym typeface="Arial"/>
            </a:endParaRPr>
          </a:p>
        </p:txBody>
      </p:sp>
      <p:grpSp>
        <p:nvGrpSpPr>
          <p:cNvPr id="370" name="Google Shape;370;p17"/>
          <p:cNvGrpSpPr/>
          <p:nvPr/>
        </p:nvGrpSpPr>
        <p:grpSpPr>
          <a:xfrm>
            <a:off x="220937" y="6192166"/>
            <a:ext cx="242886" cy="248197"/>
            <a:chOff x="7855830" y="1339070"/>
            <a:chExt cx="242886" cy="248197"/>
          </a:xfrm>
        </p:grpSpPr>
        <p:pic>
          <p:nvPicPr>
            <p:cNvPr id="371" name="Google Shape;371;p17"/>
            <p:cNvPicPr preferRelativeResize="0"/>
            <p:nvPr/>
          </p:nvPicPr>
          <p:blipFill rotWithShape="1">
            <a:blip r:embed="rId5">
              <a:alphaModFix/>
            </a:blip>
            <a:srcRect b="0" l="0" r="0" t="0"/>
            <a:stretch/>
          </p:blipFill>
          <p:spPr>
            <a:xfrm>
              <a:off x="7869323" y="1342964"/>
              <a:ext cx="215900" cy="215900"/>
            </a:xfrm>
            <a:prstGeom prst="rect">
              <a:avLst/>
            </a:prstGeom>
            <a:noFill/>
            <a:ln>
              <a:noFill/>
            </a:ln>
          </p:spPr>
        </p:pic>
        <p:sp>
          <p:nvSpPr>
            <p:cNvPr id="372" name="Google Shape;372;p17"/>
            <p:cNvSpPr txBox="1"/>
            <p:nvPr/>
          </p:nvSpPr>
          <p:spPr>
            <a:xfrm>
              <a:off x="7855830" y="1339070"/>
              <a:ext cx="242886" cy="248197"/>
            </a:xfrm>
            <a:prstGeom prst="rect">
              <a:avLst/>
            </a:prstGeom>
            <a:noFill/>
            <a:ln>
              <a:noFill/>
            </a:ln>
          </p:spPr>
          <p:txBody>
            <a:bodyPr anchorCtr="0" anchor="t" bIns="45700" lIns="91425" spcFirstLastPara="1" rIns="91425" wrap="square" tIns="45700">
              <a:normAutofit/>
            </a:bodyPr>
            <a:lstStyle/>
            <a:p>
              <a:pPr indent="0" lvl="0" marL="0" marR="0" rtl="0" algn="ctr">
                <a:lnSpc>
                  <a:spcPct val="90000"/>
                </a:lnSpc>
                <a:spcBef>
                  <a:spcPts val="0"/>
                </a:spcBef>
                <a:spcAft>
                  <a:spcPts val="0"/>
                </a:spcAft>
                <a:buClr>
                  <a:schemeClr val="lt1"/>
                </a:buClr>
                <a:buSzPts val="1000"/>
                <a:buFont typeface="Arial"/>
                <a:buNone/>
              </a:pPr>
              <a:r>
                <a:rPr b="1" i="0" lang="cs-CZ" sz="1000" u="none" cap="none" strike="noStrike">
                  <a:solidFill>
                    <a:schemeClr val="lt1"/>
                  </a:solidFill>
                  <a:latin typeface="Arial Black"/>
                  <a:ea typeface="Arial Black"/>
                  <a:cs typeface="Arial Black"/>
                  <a:sym typeface="Arial Black"/>
                </a:rPr>
                <a:t>2</a:t>
              </a:r>
              <a:endParaRPr/>
            </a:p>
          </p:txBody>
        </p:sp>
      </p:grpSp>
      <p:pic>
        <p:nvPicPr>
          <p:cNvPr id="373" name="Google Shape;373;p17"/>
          <p:cNvPicPr preferRelativeResize="0"/>
          <p:nvPr/>
        </p:nvPicPr>
        <p:blipFill rotWithShape="1">
          <a:blip r:embed="rId6">
            <a:alphaModFix/>
          </a:blip>
          <a:srcRect b="0" l="0" r="0" t="0"/>
          <a:stretch/>
        </p:blipFill>
        <p:spPr>
          <a:xfrm>
            <a:off x="1205178" y="1019246"/>
            <a:ext cx="1066800" cy="647700"/>
          </a:xfrm>
          <a:prstGeom prst="rect">
            <a:avLst/>
          </a:prstGeom>
          <a:noFill/>
          <a:ln>
            <a:noFill/>
          </a:ln>
        </p:spPr>
      </p:pic>
      <p:sp>
        <p:nvSpPr>
          <p:cNvPr id="374" name="Google Shape;374;p17"/>
          <p:cNvSpPr txBox="1"/>
          <p:nvPr/>
        </p:nvSpPr>
        <p:spPr>
          <a:xfrm>
            <a:off x="2419349" y="931333"/>
            <a:ext cx="3964360" cy="785427"/>
          </a:xfrm>
          <a:prstGeom prst="rect">
            <a:avLst/>
          </a:prstGeom>
          <a:noFill/>
          <a:ln>
            <a:noFill/>
          </a:ln>
        </p:spPr>
        <p:txBody>
          <a:bodyPr anchorCtr="0" anchor="b" bIns="45700" lIns="91425" spcFirstLastPara="1" rIns="91425" wrap="square" tIns="45700">
            <a:normAutofit/>
          </a:bodyPr>
          <a:lstStyle/>
          <a:p>
            <a:pPr indent="0" lvl="0" marL="0" marR="0" rtl="0" algn="l">
              <a:lnSpc>
                <a:spcPct val="90000"/>
              </a:lnSpc>
              <a:spcBef>
                <a:spcPts val="0"/>
              </a:spcBef>
              <a:spcAft>
                <a:spcPts val="0"/>
              </a:spcAft>
              <a:buClr>
                <a:srgbClr val="CC0000"/>
              </a:buClr>
              <a:buSzPts val="2400"/>
              <a:buFont typeface="Arial Black"/>
              <a:buNone/>
            </a:pPr>
            <a:r>
              <a:rPr b="0" i="0" lang="cs-CZ" sz="2400" u="none" cap="none" strike="noStrike">
                <a:solidFill>
                  <a:srgbClr val="CC0000"/>
                </a:solidFill>
                <a:latin typeface="Arial Black"/>
                <a:ea typeface="Arial Black"/>
                <a:cs typeface="Arial Black"/>
                <a:sym typeface="Arial Black"/>
              </a:rPr>
              <a:t>KONSPIRAČNÍ TEORIE KORONAVIRUS</a:t>
            </a:r>
            <a:endParaRPr b="0" i="0" sz="2400" u="none" cap="none" strike="noStrike">
              <a:solidFill>
                <a:srgbClr val="CC0000"/>
              </a:solidFill>
              <a:latin typeface="Arial Black"/>
              <a:ea typeface="Arial Black"/>
              <a:cs typeface="Arial Black"/>
              <a:sym typeface="Arial Black"/>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9" name="Shape 379"/>
        <p:cNvGrpSpPr/>
        <p:nvPr/>
      </p:nvGrpSpPr>
      <p:grpSpPr>
        <a:xfrm>
          <a:off x="0" y="0"/>
          <a:ext cx="0" cy="0"/>
          <a:chOff x="0" y="0"/>
          <a:chExt cx="0" cy="0"/>
        </a:xfrm>
      </p:grpSpPr>
      <p:pic>
        <p:nvPicPr>
          <p:cNvPr id="380" name="Google Shape;380;p18"/>
          <p:cNvPicPr preferRelativeResize="0"/>
          <p:nvPr/>
        </p:nvPicPr>
        <p:blipFill rotWithShape="1">
          <a:blip r:embed="rId3">
            <a:alphaModFix/>
          </a:blip>
          <a:srcRect b="0" l="0" r="0" t="0"/>
          <a:stretch/>
        </p:blipFill>
        <p:spPr>
          <a:xfrm>
            <a:off x="2751137" y="1988111"/>
            <a:ext cx="2057400" cy="495300"/>
          </a:xfrm>
          <a:prstGeom prst="rect">
            <a:avLst/>
          </a:prstGeom>
          <a:noFill/>
          <a:ln>
            <a:noFill/>
          </a:ln>
        </p:spPr>
      </p:pic>
      <p:sp>
        <p:nvSpPr>
          <p:cNvPr id="381" name="Google Shape;381;p18"/>
          <p:cNvSpPr txBox="1"/>
          <p:nvPr>
            <p:ph type="ctrTitle"/>
          </p:nvPr>
        </p:nvSpPr>
        <p:spPr>
          <a:xfrm>
            <a:off x="1653272" y="931333"/>
            <a:ext cx="4253130" cy="785427"/>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rgbClr val="CC0000"/>
              </a:buClr>
              <a:buSzPts val="2400"/>
              <a:buFont typeface="Arial Black"/>
              <a:buNone/>
            </a:pPr>
            <a:r>
              <a:rPr lang="cs-CZ"/>
              <a:t>ZADÁNÍ – VYTVOŘENÍ EXPERTNÍCH SKUPIN</a:t>
            </a:r>
            <a:endParaRPr/>
          </a:p>
        </p:txBody>
      </p:sp>
      <p:sp>
        <p:nvSpPr>
          <p:cNvPr id="382" name="Google Shape;382;p18"/>
          <p:cNvSpPr txBox="1"/>
          <p:nvPr>
            <p:ph idx="1" type="subTitle"/>
          </p:nvPr>
        </p:nvSpPr>
        <p:spPr>
          <a:xfrm>
            <a:off x="1716374" y="3272743"/>
            <a:ext cx="4822358" cy="58507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1100"/>
              <a:buNone/>
            </a:pPr>
            <a:r>
              <a:rPr b="1" lang="cs-CZ" sz="1100"/>
              <a:t>Najděte v textu podstatné informace a oddělte od vedlejších.</a:t>
            </a:r>
            <a:endParaRPr/>
          </a:p>
        </p:txBody>
      </p:sp>
      <p:sp>
        <p:nvSpPr>
          <p:cNvPr id="383" name="Google Shape;383;p18"/>
          <p:cNvSpPr txBox="1"/>
          <p:nvPr/>
        </p:nvSpPr>
        <p:spPr>
          <a:xfrm>
            <a:off x="2840571" y="2014620"/>
            <a:ext cx="1878532" cy="400110"/>
          </a:xfrm>
          <a:prstGeom prst="rect">
            <a:avLst/>
          </a:prstGeom>
          <a:noFill/>
          <a:ln>
            <a:noFill/>
          </a:ln>
        </p:spPr>
        <p:txBody>
          <a:bodyPr anchorCtr="0" anchor="t" bIns="0" lIns="0" spcFirstLastPara="1" rIns="0" wrap="square" tIns="15225">
            <a:spAutoFit/>
          </a:bodyPr>
          <a:lstStyle/>
          <a:p>
            <a:pPr indent="0" lvl="0" marL="0" marR="0" rtl="0" algn="ctr">
              <a:spcBef>
                <a:spcPts val="0"/>
              </a:spcBef>
              <a:spcAft>
                <a:spcPts val="0"/>
              </a:spcAft>
              <a:buNone/>
            </a:pPr>
            <a:r>
              <a:rPr b="1" i="0" lang="cs-CZ" sz="1250" u="none" cap="none" strike="noStrike">
                <a:solidFill>
                  <a:srgbClr val="231F20"/>
                </a:solidFill>
                <a:latin typeface="Arial"/>
                <a:ea typeface="Arial"/>
                <a:cs typeface="Arial"/>
                <a:sym typeface="Arial"/>
              </a:rPr>
              <a:t>BBB </a:t>
            </a:r>
            <a:endParaRPr/>
          </a:p>
          <a:p>
            <a:pPr indent="0" lvl="0" marL="0" marR="0" rtl="0" algn="ctr">
              <a:spcBef>
                <a:spcPts val="0"/>
              </a:spcBef>
              <a:spcAft>
                <a:spcPts val="0"/>
              </a:spcAft>
              <a:buNone/>
            </a:pPr>
            <a:r>
              <a:rPr b="1" i="0" lang="cs-CZ" sz="1250" u="none" cap="none" strike="noStrike">
                <a:solidFill>
                  <a:srgbClr val="231F20"/>
                </a:solidFill>
                <a:latin typeface="Arial"/>
                <a:ea typeface="Arial"/>
                <a:cs typeface="Arial"/>
                <a:sym typeface="Arial"/>
              </a:rPr>
              <a:t>– text o dezinformacích</a:t>
            </a:r>
            <a:endParaRPr/>
          </a:p>
        </p:txBody>
      </p:sp>
      <p:sp>
        <p:nvSpPr>
          <p:cNvPr id="384" name="Google Shape;384;p18"/>
          <p:cNvSpPr txBox="1"/>
          <p:nvPr/>
        </p:nvSpPr>
        <p:spPr>
          <a:xfrm>
            <a:off x="1716374" y="3945657"/>
            <a:ext cx="4822358" cy="585079"/>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chemeClr val="dk1"/>
              </a:buClr>
              <a:buSzPts val="1100"/>
              <a:buFont typeface="Arial"/>
              <a:buNone/>
            </a:pPr>
            <a:r>
              <a:rPr b="1" i="0" lang="cs-CZ" sz="1100" u="none" cap="none" strike="noStrike">
                <a:solidFill>
                  <a:schemeClr val="dk1"/>
                </a:solidFill>
                <a:latin typeface="Arial"/>
                <a:ea typeface="Arial"/>
                <a:cs typeface="Arial"/>
                <a:sym typeface="Arial"/>
              </a:rPr>
              <a:t>Dohodněte se ve skupině, které informace předáte dál a jakým způsobem.</a:t>
            </a:r>
            <a:endParaRPr/>
          </a:p>
        </p:txBody>
      </p:sp>
      <p:sp>
        <p:nvSpPr>
          <p:cNvPr id="385" name="Google Shape;385;p18"/>
          <p:cNvSpPr txBox="1"/>
          <p:nvPr/>
        </p:nvSpPr>
        <p:spPr>
          <a:xfrm>
            <a:off x="1716374" y="4813165"/>
            <a:ext cx="4822358" cy="585079"/>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chemeClr val="dk1"/>
              </a:buClr>
              <a:buSzPts val="1100"/>
              <a:buFont typeface="Arial"/>
              <a:buNone/>
            </a:pPr>
            <a:r>
              <a:rPr b="1" i="0" lang="cs-CZ" sz="1100" u="none" cap="none" strike="noStrike">
                <a:solidFill>
                  <a:schemeClr val="dk1"/>
                </a:solidFill>
                <a:latin typeface="Arial"/>
                <a:ea typeface="Arial"/>
                <a:cs typeface="Arial"/>
                <a:sym typeface="Arial"/>
              </a:rPr>
              <a:t>Až práci dokončíte, tak se expertní skupiny rozpustí a vytvoří se smíšené skupiny.</a:t>
            </a:r>
            <a:endParaRPr/>
          </a:p>
        </p:txBody>
      </p:sp>
      <p:sp>
        <p:nvSpPr>
          <p:cNvPr id="386" name="Google Shape;386;p18"/>
          <p:cNvSpPr txBox="1"/>
          <p:nvPr/>
        </p:nvSpPr>
        <p:spPr>
          <a:xfrm>
            <a:off x="1716374" y="5689333"/>
            <a:ext cx="4822358" cy="585079"/>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chemeClr val="dk1"/>
              </a:buClr>
              <a:buSzPts val="1100"/>
              <a:buFont typeface="Arial"/>
              <a:buNone/>
            </a:pPr>
            <a:r>
              <a:rPr b="1" i="0" lang="cs-CZ" sz="1100" u="none" cap="none" strike="noStrike">
                <a:solidFill>
                  <a:schemeClr val="dk1"/>
                </a:solidFill>
                <a:latin typeface="Arial"/>
                <a:ea typeface="Arial"/>
                <a:cs typeface="Arial"/>
                <a:sym typeface="Arial"/>
              </a:rPr>
              <a:t>Ve své nové skupině své poznámky nečtěte, zkuste vše vysvětlit vlastními slovy.</a:t>
            </a:r>
            <a:endParaRPr/>
          </a:p>
        </p:txBody>
      </p:sp>
      <p:sp>
        <p:nvSpPr>
          <p:cNvPr id="387" name="Google Shape;387;p18"/>
          <p:cNvSpPr txBox="1"/>
          <p:nvPr/>
        </p:nvSpPr>
        <p:spPr>
          <a:xfrm>
            <a:off x="1716374" y="6394969"/>
            <a:ext cx="4822358" cy="585079"/>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chemeClr val="dk1"/>
              </a:buClr>
              <a:buSzPts val="1100"/>
              <a:buFont typeface="Arial"/>
              <a:buNone/>
            </a:pPr>
            <a:r>
              <a:rPr b="1" i="0" lang="cs-CZ" sz="1100" u="none" cap="none" strike="noStrike">
                <a:solidFill>
                  <a:schemeClr val="dk1"/>
                </a:solidFill>
                <a:latin typeface="Arial"/>
                <a:ea typeface="Arial"/>
                <a:cs typeface="Arial"/>
                <a:sym typeface="Arial"/>
              </a:rPr>
              <a:t>Ve smíšené skupině sdělte ostatním své poznatky.</a:t>
            </a:r>
            <a:endParaRPr/>
          </a:p>
        </p:txBody>
      </p:sp>
      <p:pic>
        <p:nvPicPr>
          <p:cNvPr id="388" name="Google Shape;388;p18"/>
          <p:cNvPicPr preferRelativeResize="0"/>
          <p:nvPr/>
        </p:nvPicPr>
        <p:blipFill rotWithShape="1">
          <a:blip r:embed="rId3">
            <a:alphaModFix/>
          </a:blip>
          <a:srcRect b="0" l="0" r="0" t="0"/>
          <a:stretch/>
        </p:blipFill>
        <p:spPr>
          <a:xfrm>
            <a:off x="435449" y="1988111"/>
            <a:ext cx="2057400" cy="495300"/>
          </a:xfrm>
          <a:prstGeom prst="rect">
            <a:avLst/>
          </a:prstGeom>
          <a:noFill/>
          <a:ln>
            <a:noFill/>
          </a:ln>
        </p:spPr>
      </p:pic>
      <p:sp>
        <p:nvSpPr>
          <p:cNvPr id="389" name="Google Shape;389;p18"/>
          <p:cNvSpPr txBox="1"/>
          <p:nvPr/>
        </p:nvSpPr>
        <p:spPr>
          <a:xfrm>
            <a:off x="524883" y="2014620"/>
            <a:ext cx="1878532" cy="400110"/>
          </a:xfrm>
          <a:prstGeom prst="rect">
            <a:avLst/>
          </a:prstGeom>
          <a:noFill/>
          <a:ln>
            <a:noFill/>
          </a:ln>
        </p:spPr>
        <p:txBody>
          <a:bodyPr anchorCtr="0" anchor="t" bIns="0" lIns="0" spcFirstLastPara="1" rIns="0" wrap="square" tIns="15225">
            <a:spAutoFit/>
          </a:bodyPr>
          <a:lstStyle/>
          <a:p>
            <a:pPr indent="0" lvl="0" marL="0" marR="0" rtl="0" algn="ctr">
              <a:spcBef>
                <a:spcPts val="0"/>
              </a:spcBef>
              <a:spcAft>
                <a:spcPts val="0"/>
              </a:spcAft>
              <a:buNone/>
            </a:pPr>
            <a:r>
              <a:rPr b="1" i="0" lang="cs-CZ" sz="1250" u="none" cap="none" strike="noStrike">
                <a:solidFill>
                  <a:srgbClr val="231F20"/>
                </a:solidFill>
                <a:latin typeface="Arial"/>
                <a:ea typeface="Arial"/>
                <a:cs typeface="Arial"/>
                <a:sym typeface="Arial"/>
              </a:rPr>
              <a:t>AAA </a:t>
            </a:r>
            <a:endParaRPr/>
          </a:p>
          <a:p>
            <a:pPr indent="0" lvl="0" marL="0" marR="0" rtl="0" algn="ctr">
              <a:spcBef>
                <a:spcPts val="0"/>
              </a:spcBef>
              <a:spcAft>
                <a:spcPts val="0"/>
              </a:spcAft>
              <a:buNone/>
            </a:pPr>
            <a:r>
              <a:rPr b="1" i="0" lang="cs-CZ" sz="1250" u="none" cap="none" strike="noStrike">
                <a:solidFill>
                  <a:srgbClr val="231F20"/>
                </a:solidFill>
                <a:latin typeface="Arial"/>
                <a:ea typeface="Arial"/>
                <a:cs typeface="Arial"/>
                <a:sym typeface="Arial"/>
              </a:rPr>
              <a:t>– text o hoaxech</a:t>
            </a:r>
            <a:endParaRPr b="1" i="0" sz="1250" u="none" cap="none" strike="noStrike">
              <a:solidFill>
                <a:srgbClr val="231F20"/>
              </a:solidFill>
              <a:latin typeface="Arial"/>
              <a:ea typeface="Arial"/>
              <a:cs typeface="Arial"/>
              <a:sym typeface="Arial"/>
            </a:endParaRPr>
          </a:p>
        </p:txBody>
      </p:sp>
      <p:pic>
        <p:nvPicPr>
          <p:cNvPr id="390" name="Google Shape;390;p18"/>
          <p:cNvPicPr preferRelativeResize="0"/>
          <p:nvPr/>
        </p:nvPicPr>
        <p:blipFill rotWithShape="1">
          <a:blip r:embed="rId3">
            <a:alphaModFix/>
          </a:blip>
          <a:srcRect b="0" l="0" r="0" t="0"/>
          <a:stretch/>
        </p:blipFill>
        <p:spPr>
          <a:xfrm>
            <a:off x="5066825" y="1988111"/>
            <a:ext cx="2057400" cy="495300"/>
          </a:xfrm>
          <a:prstGeom prst="rect">
            <a:avLst/>
          </a:prstGeom>
          <a:noFill/>
          <a:ln>
            <a:noFill/>
          </a:ln>
        </p:spPr>
      </p:pic>
      <p:sp>
        <p:nvSpPr>
          <p:cNvPr id="391" name="Google Shape;391;p18"/>
          <p:cNvSpPr txBox="1"/>
          <p:nvPr/>
        </p:nvSpPr>
        <p:spPr>
          <a:xfrm>
            <a:off x="5156259" y="2014620"/>
            <a:ext cx="1878532" cy="400110"/>
          </a:xfrm>
          <a:prstGeom prst="rect">
            <a:avLst/>
          </a:prstGeom>
          <a:noFill/>
          <a:ln>
            <a:noFill/>
          </a:ln>
        </p:spPr>
        <p:txBody>
          <a:bodyPr anchorCtr="0" anchor="t" bIns="0" lIns="0" spcFirstLastPara="1" rIns="0" wrap="square" tIns="15225">
            <a:spAutoFit/>
          </a:bodyPr>
          <a:lstStyle/>
          <a:p>
            <a:pPr indent="0" lvl="0" marL="0" marR="0" rtl="0" algn="ctr">
              <a:spcBef>
                <a:spcPts val="0"/>
              </a:spcBef>
              <a:spcAft>
                <a:spcPts val="0"/>
              </a:spcAft>
              <a:buNone/>
            </a:pPr>
            <a:r>
              <a:rPr b="1" i="0" lang="cs-CZ" sz="1250" u="none" cap="none" strike="noStrike">
                <a:solidFill>
                  <a:srgbClr val="231F20"/>
                </a:solidFill>
                <a:latin typeface="Arial"/>
                <a:ea typeface="Arial"/>
                <a:cs typeface="Arial"/>
                <a:sym typeface="Arial"/>
              </a:rPr>
              <a:t>CCC – text o konspiračních teoriích</a:t>
            </a:r>
            <a:endParaRPr/>
          </a:p>
        </p:txBody>
      </p:sp>
      <p:grpSp>
        <p:nvGrpSpPr>
          <p:cNvPr id="392" name="Google Shape;392;p18"/>
          <p:cNvGrpSpPr/>
          <p:nvPr/>
        </p:nvGrpSpPr>
        <p:grpSpPr>
          <a:xfrm>
            <a:off x="1221263" y="3275992"/>
            <a:ext cx="242886" cy="248197"/>
            <a:chOff x="7855830" y="1339070"/>
            <a:chExt cx="242886" cy="248197"/>
          </a:xfrm>
        </p:grpSpPr>
        <p:pic>
          <p:nvPicPr>
            <p:cNvPr id="393" name="Google Shape;393;p18"/>
            <p:cNvPicPr preferRelativeResize="0"/>
            <p:nvPr/>
          </p:nvPicPr>
          <p:blipFill rotWithShape="1">
            <a:blip r:embed="rId4">
              <a:alphaModFix/>
            </a:blip>
            <a:srcRect b="0" l="0" r="0" t="0"/>
            <a:stretch/>
          </p:blipFill>
          <p:spPr>
            <a:xfrm>
              <a:off x="7869323" y="1342964"/>
              <a:ext cx="215900" cy="215900"/>
            </a:xfrm>
            <a:prstGeom prst="rect">
              <a:avLst/>
            </a:prstGeom>
            <a:noFill/>
            <a:ln>
              <a:noFill/>
            </a:ln>
          </p:spPr>
        </p:pic>
        <p:sp>
          <p:nvSpPr>
            <p:cNvPr id="394" name="Google Shape;394;p18"/>
            <p:cNvSpPr txBox="1"/>
            <p:nvPr/>
          </p:nvSpPr>
          <p:spPr>
            <a:xfrm>
              <a:off x="7855830" y="1339070"/>
              <a:ext cx="242886" cy="248197"/>
            </a:xfrm>
            <a:prstGeom prst="rect">
              <a:avLst/>
            </a:prstGeom>
            <a:noFill/>
            <a:ln>
              <a:noFill/>
            </a:ln>
          </p:spPr>
          <p:txBody>
            <a:bodyPr anchorCtr="0" anchor="t" bIns="45700" lIns="91425" spcFirstLastPara="1" rIns="91425" wrap="square" tIns="45700">
              <a:normAutofit/>
            </a:bodyPr>
            <a:lstStyle/>
            <a:p>
              <a:pPr indent="0" lvl="0" marL="0" marR="0" rtl="0" algn="ctr">
                <a:lnSpc>
                  <a:spcPct val="90000"/>
                </a:lnSpc>
                <a:spcBef>
                  <a:spcPts val="0"/>
                </a:spcBef>
                <a:spcAft>
                  <a:spcPts val="0"/>
                </a:spcAft>
                <a:buClr>
                  <a:schemeClr val="lt1"/>
                </a:buClr>
                <a:buSzPts val="1000"/>
                <a:buFont typeface="Arial"/>
                <a:buNone/>
              </a:pPr>
              <a:r>
                <a:rPr b="1" i="0" lang="cs-CZ" sz="1000" u="none" cap="none" strike="noStrike">
                  <a:solidFill>
                    <a:schemeClr val="lt1"/>
                  </a:solidFill>
                  <a:latin typeface="Arial Black"/>
                  <a:ea typeface="Arial Black"/>
                  <a:cs typeface="Arial Black"/>
                  <a:sym typeface="Arial Black"/>
                </a:rPr>
                <a:t>1</a:t>
              </a:r>
              <a:endParaRPr/>
            </a:p>
          </p:txBody>
        </p:sp>
      </p:grpSp>
      <p:grpSp>
        <p:nvGrpSpPr>
          <p:cNvPr id="395" name="Google Shape;395;p18"/>
          <p:cNvGrpSpPr/>
          <p:nvPr/>
        </p:nvGrpSpPr>
        <p:grpSpPr>
          <a:xfrm>
            <a:off x="1221263" y="4036012"/>
            <a:ext cx="242886" cy="248197"/>
            <a:chOff x="7855830" y="1339070"/>
            <a:chExt cx="242886" cy="248197"/>
          </a:xfrm>
        </p:grpSpPr>
        <p:pic>
          <p:nvPicPr>
            <p:cNvPr id="396" name="Google Shape;396;p18"/>
            <p:cNvPicPr preferRelativeResize="0"/>
            <p:nvPr/>
          </p:nvPicPr>
          <p:blipFill rotWithShape="1">
            <a:blip r:embed="rId4">
              <a:alphaModFix/>
            </a:blip>
            <a:srcRect b="0" l="0" r="0" t="0"/>
            <a:stretch/>
          </p:blipFill>
          <p:spPr>
            <a:xfrm>
              <a:off x="7869323" y="1342964"/>
              <a:ext cx="215900" cy="215900"/>
            </a:xfrm>
            <a:prstGeom prst="rect">
              <a:avLst/>
            </a:prstGeom>
            <a:noFill/>
            <a:ln>
              <a:noFill/>
            </a:ln>
          </p:spPr>
        </p:pic>
        <p:sp>
          <p:nvSpPr>
            <p:cNvPr id="397" name="Google Shape;397;p18"/>
            <p:cNvSpPr txBox="1"/>
            <p:nvPr/>
          </p:nvSpPr>
          <p:spPr>
            <a:xfrm>
              <a:off x="7855830" y="1339070"/>
              <a:ext cx="242886" cy="248197"/>
            </a:xfrm>
            <a:prstGeom prst="rect">
              <a:avLst/>
            </a:prstGeom>
            <a:noFill/>
            <a:ln>
              <a:noFill/>
            </a:ln>
          </p:spPr>
          <p:txBody>
            <a:bodyPr anchorCtr="0" anchor="t" bIns="45700" lIns="91425" spcFirstLastPara="1" rIns="91425" wrap="square" tIns="45700">
              <a:normAutofit/>
            </a:bodyPr>
            <a:lstStyle/>
            <a:p>
              <a:pPr indent="0" lvl="0" marL="0" marR="0" rtl="0" algn="ctr">
                <a:lnSpc>
                  <a:spcPct val="90000"/>
                </a:lnSpc>
                <a:spcBef>
                  <a:spcPts val="0"/>
                </a:spcBef>
                <a:spcAft>
                  <a:spcPts val="0"/>
                </a:spcAft>
                <a:buClr>
                  <a:schemeClr val="lt1"/>
                </a:buClr>
                <a:buSzPts val="1000"/>
                <a:buFont typeface="Arial"/>
                <a:buNone/>
              </a:pPr>
              <a:r>
                <a:rPr b="1" i="0" lang="cs-CZ" sz="1000" u="none" cap="none" strike="noStrike">
                  <a:solidFill>
                    <a:schemeClr val="lt1"/>
                  </a:solidFill>
                  <a:latin typeface="Arial Black"/>
                  <a:ea typeface="Arial Black"/>
                  <a:cs typeface="Arial Black"/>
                  <a:sym typeface="Arial Black"/>
                </a:rPr>
                <a:t>2</a:t>
              </a:r>
              <a:endParaRPr/>
            </a:p>
          </p:txBody>
        </p:sp>
      </p:grpSp>
      <p:grpSp>
        <p:nvGrpSpPr>
          <p:cNvPr id="398" name="Google Shape;398;p18"/>
          <p:cNvGrpSpPr/>
          <p:nvPr/>
        </p:nvGrpSpPr>
        <p:grpSpPr>
          <a:xfrm>
            <a:off x="1221263" y="4891035"/>
            <a:ext cx="242886" cy="248197"/>
            <a:chOff x="7855830" y="1339070"/>
            <a:chExt cx="242886" cy="248197"/>
          </a:xfrm>
        </p:grpSpPr>
        <p:pic>
          <p:nvPicPr>
            <p:cNvPr id="399" name="Google Shape;399;p18"/>
            <p:cNvPicPr preferRelativeResize="0"/>
            <p:nvPr/>
          </p:nvPicPr>
          <p:blipFill rotWithShape="1">
            <a:blip r:embed="rId4">
              <a:alphaModFix/>
            </a:blip>
            <a:srcRect b="0" l="0" r="0" t="0"/>
            <a:stretch/>
          </p:blipFill>
          <p:spPr>
            <a:xfrm>
              <a:off x="7869323" y="1342964"/>
              <a:ext cx="215900" cy="215900"/>
            </a:xfrm>
            <a:prstGeom prst="rect">
              <a:avLst/>
            </a:prstGeom>
            <a:noFill/>
            <a:ln>
              <a:noFill/>
            </a:ln>
          </p:spPr>
        </p:pic>
        <p:sp>
          <p:nvSpPr>
            <p:cNvPr id="400" name="Google Shape;400;p18"/>
            <p:cNvSpPr txBox="1"/>
            <p:nvPr/>
          </p:nvSpPr>
          <p:spPr>
            <a:xfrm>
              <a:off x="7855830" y="1339070"/>
              <a:ext cx="242886" cy="248197"/>
            </a:xfrm>
            <a:prstGeom prst="rect">
              <a:avLst/>
            </a:prstGeom>
            <a:noFill/>
            <a:ln>
              <a:noFill/>
            </a:ln>
          </p:spPr>
          <p:txBody>
            <a:bodyPr anchorCtr="0" anchor="t" bIns="45700" lIns="91425" spcFirstLastPara="1" rIns="91425" wrap="square" tIns="45700">
              <a:normAutofit/>
            </a:bodyPr>
            <a:lstStyle/>
            <a:p>
              <a:pPr indent="0" lvl="0" marL="0" marR="0" rtl="0" algn="ctr">
                <a:lnSpc>
                  <a:spcPct val="90000"/>
                </a:lnSpc>
                <a:spcBef>
                  <a:spcPts val="0"/>
                </a:spcBef>
                <a:spcAft>
                  <a:spcPts val="0"/>
                </a:spcAft>
                <a:buClr>
                  <a:schemeClr val="lt1"/>
                </a:buClr>
                <a:buSzPts val="1000"/>
                <a:buFont typeface="Arial"/>
                <a:buNone/>
              </a:pPr>
              <a:r>
                <a:rPr b="1" i="0" lang="cs-CZ" sz="1000" u="none" cap="none" strike="noStrike">
                  <a:solidFill>
                    <a:schemeClr val="lt1"/>
                  </a:solidFill>
                  <a:latin typeface="Arial Black"/>
                  <a:ea typeface="Arial Black"/>
                  <a:cs typeface="Arial Black"/>
                  <a:sym typeface="Arial Black"/>
                </a:rPr>
                <a:t>3</a:t>
              </a:r>
              <a:endParaRPr/>
            </a:p>
          </p:txBody>
        </p:sp>
      </p:grpSp>
      <p:grpSp>
        <p:nvGrpSpPr>
          <p:cNvPr id="401" name="Google Shape;401;p18"/>
          <p:cNvGrpSpPr/>
          <p:nvPr/>
        </p:nvGrpSpPr>
        <p:grpSpPr>
          <a:xfrm>
            <a:off x="1221263" y="5769809"/>
            <a:ext cx="242886" cy="248197"/>
            <a:chOff x="7855830" y="1339070"/>
            <a:chExt cx="242886" cy="248197"/>
          </a:xfrm>
        </p:grpSpPr>
        <p:pic>
          <p:nvPicPr>
            <p:cNvPr id="402" name="Google Shape;402;p18"/>
            <p:cNvPicPr preferRelativeResize="0"/>
            <p:nvPr/>
          </p:nvPicPr>
          <p:blipFill rotWithShape="1">
            <a:blip r:embed="rId4">
              <a:alphaModFix/>
            </a:blip>
            <a:srcRect b="0" l="0" r="0" t="0"/>
            <a:stretch/>
          </p:blipFill>
          <p:spPr>
            <a:xfrm>
              <a:off x="7869323" y="1342964"/>
              <a:ext cx="215900" cy="215900"/>
            </a:xfrm>
            <a:prstGeom prst="rect">
              <a:avLst/>
            </a:prstGeom>
            <a:noFill/>
            <a:ln>
              <a:noFill/>
            </a:ln>
          </p:spPr>
        </p:pic>
        <p:sp>
          <p:nvSpPr>
            <p:cNvPr id="403" name="Google Shape;403;p18"/>
            <p:cNvSpPr txBox="1"/>
            <p:nvPr/>
          </p:nvSpPr>
          <p:spPr>
            <a:xfrm>
              <a:off x="7855830" y="1339070"/>
              <a:ext cx="242886" cy="248197"/>
            </a:xfrm>
            <a:prstGeom prst="rect">
              <a:avLst/>
            </a:prstGeom>
            <a:noFill/>
            <a:ln>
              <a:noFill/>
            </a:ln>
          </p:spPr>
          <p:txBody>
            <a:bodyPr anchorCtr="0" anchor="t" bIns="45700" lIns="91425" spcFirstLastPara="1" rIns="91425" wrap="square" tIns="45700">
              <a:normAutofit/>
            </a:bodyPr>
            <a:lstStyle/>
            <a:p>
              <a:pPr indent="0" lvl="0" marL="0" marR="0" rtl="0" algn="ctr">
                <a:lnSpc>
                  <a:spcPct val="90000"/>
                </a:lnSpc>
                <a:spcBef>
                  <a:spcPts val="0"/>
                </a:spcBef>
                <a:spcAft>
                  <a:spcPts val="0"/>
                </a:spcAft>
                <a:buClr>
                  <a:schemeClr val="lt1"/>
                </a:buClr>
                <a:buSzPts val="1000"/>
                <a:buFont typeface="Arial"/>
                <a:buNone/>
              </a:pPr>
              <a:r>
                <a:rPr b="1" i="0" lang="cs-CZ" sz="1000" u="none" cap="none" strike="noStrike">
                  <a:solidFill>
                    <a:schemeClr val="lt1"/>
                  </a:solidFill>
                  <a:latin typeface="Arial Black"/>
                  <a:ea typeface="Arial Black"/>
                  <a:cs typeface="Arial Black"/>
                  <a:sym typeface="Arial Black"/>
                </a:rPr>
                <a:t>4</a:t>
              </a:r>
              <a:endParaRPr/>
            </a:p>
          </p:txBody>
        </p:sp>
      </p:grpSp>
      <p:grpSp>
        <p:nvGrpSpPr>
          <p:cNvPr id="404" name="Google Shape;404;p18"/>
          <p:cNvGrpSpPr/>
          <p:nvPr/>
        </p:nvGrpSpPr>
        <p:grpSpPr>
          <a:xfrm>
            <a:off x="1221263" y="6399200"/>
            <a:ext cx="242886" cy="248197"/>
            <a:chOff x="7855830" y="1339070"/>
            <a:chExt cx="242886" cy="248197"/>
          </a:xfrm>
        </p:grpSpPr>
        <p:pic>
          <p:nvPicPr>
            <p:cNvPr id="405" name="Google Shape;405;p18"/>
            <p:cNvPicPr preferRelativeResize="0"/>
            <p:nvPr/>
          </p:nvPicPr>
          <p:blipFill rotWithShape="1">
            <a:blip r:embed="rId4">
              <a:alphaModFix/>
            </a:blip>
            <a:srcRect b="0" l="0" r="0" t="0"/>
            <a:stretch/>
          </p:blipFill>
          <p:spPr>
            <a:xfrm>
              <a:off x="7869323" y="1342964"/>
              <a:ext cx="215900" cy="215900"/>
            </a:xfrm>
            <a:prstGeom prst="rect">
              <a:avLst/>
            </a:prstGeom>
            <a:noFill/>
            <a:ln>
              <a:noFill/>
            </a:ln>
          </p:spPr>
        </p:pic>
        <p:sp>
          <p:nvSpPr>
            <p:cNvPr id="406" name="Google Shape;406;p18"/>
            <p:cNvSpPr txBox="1"/>
            <p:nvPr/>
          </p:nvSpPr>
          <p:spPr>
            <a:xfrm>
              <a:off x="7855830" y="1339070"/>
              <a:ext cx="242886" cy="248197"/>
            </a:xfrm>
            <a:prstGeom prst="rect">
              <a:avLst/>
            </a:prstGeom>
            <a:noFill/>
            <a:ln>
              <a:noFill/>
            </a:ln>
          </p:spPr>
          <p:txBody>
            <a:bodyPr anchorCtr="0" anchor="t" bIns="45700" lIns="91425" spcFirstLastPara="1" rIns="91425" wrap="square" tIns="45700">
              <a:normAutofit/>
            </a:bodyPr>
            <a:lstStyle/>
            <a:p>
              <a:pPr indent="0" lvl="0" marL="0" marR="0" rtl="0" algn="ctr">
                <a:lnSpc>
                  <a:spcPct val="90000"/>
                </a:lnSpc>
                <a:spcBef>
                  <a:spcPts val="0"/>
                </a:spcBef>
                <a:spcAft>
                  <a:spcPts val="0"/>
                </a:spcAft>
                <a:buClr>
                  <a:schemeClr val="lt1"/>
                </a:buClr>
                <a:buSzPts val="1000"/>
                <a:buFont typeface="Arial"/>
                <a:buNone/>
              </a:pPr>
              <a:r>
                <a:rPr b="1" i="0" lang="cs-CZ" sz="1000" u="none" cap="none" strike="noStrike">
                  <a:solidFill>
                    <a:schemeClr val="lt1"/>
                  </a:solidFill>
                  <a:latin typeface="Arial Black"/>
                  <a:ea typeface="Arial Black"/>
                  <a:cs typeface="Arial Black"/>
                  <a:sym typeface="Arial Black"/>
                </a:rPr>
                <a:t>5</a:t>
              </a:r>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pic>
        <p:nvPicPr>
          <p:cNvPr id="95" name="Google Shape;95;p2"/>
          <p:cNvPicPr preferRelativeResize="0"/>
          <p:nvPr/>
        </p:nvPicPr>
        <p:blipFill rotWithShape="1">
          <a:blip r:embed="rId3">
            <a:alphaModFix/>
          </a:blip>
          <a:srcRect b="0" l="0" r="0" t="0"/>
          <a:stretch/>
        </p:blipFill>
        <p:spPr>
          <a:xfrm>
            <a:off x="592137" y="2001416"/>
            <a:ext cx="6375400" cy="495300"/>
          </a:xfrm>
          <a:prstGeom prst="rect">
            <a:avLst/>
          </a:prstGeom>
          <a:noFill/>
          <a:ln>
            <a:noFill/>
          </a:ln>
        </p:spPr>
      </p:pic>
      <p:sp>
        <p:nvSpPr>
          <p:cNvPr id="96" name="Google Shape;96;p2"/>
          <p:cNvSpPr txBox="1"/>
          <p:nvPr>
            <p:ph type="ctrTitle"/>
          </p:nvPr>
        </p:nvSpPr>
        <p:spPr>
          <a:xfrm>
            <a:off x="2375187" y="931333"/>
            <a:ext cx="3464833" cy="785427"/>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rgbClr val="CC0000"/>
              </a:buClr>
              <a:buSzPts val="2400"/>
              <a:buFont typeface="Arial Black"/>
              <a:buNone/>
            </a:pPr>
            <a:r>
              <a:rPr lang="cs-CZ"/>
              <a:t>TABULKA TVRZENÍ PŘED A PO</a:t>
            </a:r>
            <a:endParaRPr/>
          </a:p>
        </p:txBody>
      </p:sp>
      <p:sp>
        <p:nvSpPr>
          <p:cNvPr id="97" name="Google Shape;97;p2"/>
          <p:cNvSpPr txBox="1"/>
          <p:nvPr>
            <p:ph idx="1" type="subTitle"/>
          </p:nvPr>
        </p:nvSpPr>
        <p:spPr>
          <a:xfrm>
            <a:off x="1716374" y="3272743"/>
            <a:ext cx="4123646" cy="58507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1100"/>
              <a:buNone/>
            </a:pPr>
            <a:r>
              <a:rPr b="1" lang="cs-CZ" sz="1100"/>
              <a:t>V každém mediálním sdělení, které najdeme v médiích, nám lidé sdělují své názory. </a:t>
            </a:r>
            <a:endParaRPr/>
          </a:p>
        </p:txBody>
      </p:sp>
      <p:pic>
        <p:nvPicPr>
          <p:cNvPr id="98" name="Google Shape;98;p2"/>
          <p:cNvPicPr preferRelativeResize="0"/>
          <p:nvPr/>
        </p:nvPicPr>
        <p:blipFill rotWithShape="1">
          <a:blip r:embed="rId4">
            <a:alphaModFix/>
          </a:blip>
          <a:srcRect b="0" l="0" r="0" t="0"/>
          <a:stretch/>
        </p:blipFill>
        <p:spPr>
          <a:xfrm>
            <a:off x="1716373" y="1006546"/>
            <a:ext cx="444500" cy="635000"/>
          </a:xfrm>
          <a:prstGeom prst="rect">
            <a:avLst/>
          </a:prstGeom>
          <a:noFill/>
          <a:ln>
            <a:noFill/>
          </a:ln>
        </p:spPr>
      </p:pic>
      <p:pic>
        <p:nvPicPr>
          <p:cNvPr id="99" name="Google Shape;99;p2"/>
          <p:cNvPicPr preferRelativeResize="0"/>
          <p:nvPr/>
        </p:nvPicPr>
        <p:blipFill rotWithShape="1">
          <a:blip r:embed="rId5">
            <a:alphaModFix/>
          </a:blip>
          <a:srcRect b="0" l="0" r="0" t="0"/>
          <a:stretch/>
        </p:blipFill>
        <p:spPr>
          <a:xfrm>
            <a:off x="1020943" y="3381111"/>
            <a:ext cx="165100" cy="165100"/>
          </a:xfrm>
          <a:prstGeom prst="rect">
            <a:avLst/>
          </a:prstGeom>
          <a:noFill/>
          <a:ln>
            <a:noFill/>
          </a:ln>
        </p:spPr>
      </p:pic>
      <p:sp>
        <p:nvSpPr>
          <p:cNvPr id="100" name="Google Shape;100;p2"/>
          <p:cNvSpPr txBox="1"/>
          <p:nvPr/>
        </p:nvSpPr>
        <p:spPr>
          <a:xfrm>
            <a:off x="239401" y="2695086"/>
            <a:ext cx="1728185" cy="248197"/>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CC0000"/>
              </a:buClr>
              <a:buSzPts val="1200"/>
              <a:buFont typeface="Arial"/>
              <a:buNone/>
            </a:pPr>
            <a:r>
              <a:rPr b="1" i="0" lang="cs-CZ" sz="1200" u="none" cap="none" strike="noStrike">
                <a:solidFill>
                  <a:srgbClr val="CC0000"/>
                </a:solidFill>
                <a:latin typeface="Arial Black"/>
                <a:ea typeface="Arial Black"/>
                <a:cs typeface="Arial Black"/>
                <a:sym typeface="Arial Black"/>
              </a:rPr>
              <a:t>PŘED</a:t>
            </a:r>
            <a:endParaRPr/>
          </a:p>
        </p:txBody>
      </p:sp>
      <p:sp>
        <p:nvSpPr>
          <p:cNvPr id="101" name="Google Shape;101;p2"/>
          <p:cNvSpPr txBox="1"/>
          <p:nvPr/>
        </p:nvSpPr>
        <p:spPr>
          <a:xfrm>
            <a:off x="2923738" y="2695086"/>
            <a:ext cx="1712198" cy="248197"/>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CC0000"/>
              </a:buClr>
              <a:buSzPts val="1200"/>
              <a:buFont typeface="Arial"/>
              <a:buNone/>
            </a:pPr>
            <a:r>
              <a:rPr b="1" i="0" lang="cs-CZ" sz="1200" u="none" cap="none" strike="noStrike">
                <a:solidFill>
                  <a:srgbClr val="CC0000"/>
                </a:solidFill>
                <a:latin typeface="Arial Black"/>
                <a:ea typeface="Arial Black"/>
                <a:cs typeface="Arial Black"/>
                <a:sym typeface="Arial Black"/>
              </a:rPr>
              <a:t>TVRZENÍ</a:t>
            </a:r>
            <a:endParaRPr/>
          </a:p>
        </p:txBody>
      </p:sp>
      <p:sp>
        <p:nvSpPr>
          <p:cNvPr id="102" name="Google Shape;102;p2"/>
          <p:cNvSpPr txBox="1"/>
          <p:nvPr/>
        </p:nvSpPr>
        <p:spPr>
          <a:xfrm>
            <a:off x="723352" y="2122676"/>
            <a:ext cx="6112971" cy="207749"/>
          </a:xfrm>
          <a:prstGeom prst="rect">
            <a:avLst/>
          </a:prstGeom>
          <a:noFill/>
          <a:ln>
            <a:noFill/>
          </a:ln>
        </p:spPr>
        <p:txBody>
          <a:bodyPr anchorCtr="0" anchor="t" bIns="0" lIns="0" spcFirstLastPara="1" rIns="0" wrap="square" tIns="15225">
            <a:spAutoFit/>
          </a:bodyPr>
          <a:lstStyle/>
          <a:p>
            <a:pPr indent="0" lvl="0" marL="0" marR="0" rtl="0" algn="ctr">
              <a:spcBef>
                <a:spcPts val="0"/>
              </a:spcBef>
              <a:spcAft>
                <a:spcPts val="0"/>
              </a:spcAft>
              <a:buNone/>
            </a:pPr>
            <a:r>
              <a:rPr b="1" i="0" lang="cs-CZ" sz="1250" u="none" cap="none" strike="noStrike">
                <a:solidFill>
                  <a:srgbClr val="231F20"/>
                </a:solidFill>
                <a:latin typeface="Arial"/>
                <a:ea typeface="Arial"/>
                <a:cs typeface="Arial"/>
                <a:sym typeface="Arial"/>
              </a:rPr>
              <a:t>Označte fajfkou, zdali s tvrzením souhlasíte, pokud nikoli, tak udělejte křížek.</a:t>
            </a:r>
            <a:endParaRPr/>
          </a:p>
        </p:txBody>
      </p:sp>
      <p:sp>
        <p:nvSpPr>
          <p:cNvPr id="103" name="Google Shape;103;p2"/>
          <p:cNvSpPr txBox="1"/>
          <p:nvPr/>
        </p:nvSpPr>
        <p:spPr>
          <a:xfrm>
            <a:off x="5592088" y="2695086"/>
            <a:ext cx="1728185" cy="248197"/>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CC0000"/>
              </a:buClr>
              <a:buSzPts val="1200"/>
              <a:buFont typeface="Arial"/>
              <a:buNone/>
            </a:pPr>
            <a:r>
              <a:rPr b="1" i="0" lang="cs-CZ" sz="1200" u="none" cap="none" strike="noStrike">
                <a:solidFill>
                  <a:srgbClr val="CC0000"/>
                </a:solidFill>
                <a:latin typeface="Arial Black"/>
                <a:ea typeface="Arial Black"/>
                <a:cs typeface="Arial Black"/>
                <a:sym typeface="Arial Black"/>
              </a:rPr>
              <a:t>PO</a:t>
            </a:r>
            <a:endParaRPr/>
          </a:p>
        </p:txBody>
      </p:sp>
      <p:pic>
        <p:nvPicPr>
          <p:cNvPr id="104" name="Google Shape;104;p2"/>
          <p:cNvPicPr preferRelativeResize="0"/>
          <p:nvPr/>
        </p:nvPicPr>
        <p:blipFill rotWithShape="1">
          <a:blip r:embed="rId5">
            <a:alphaModFix/>
          </a:blip>
          <a:srcRect b="0" l="0" r="0" t="0"/>
          <a:stretch/>
        </p:blipFill>
        <p:spPr>
          <a:xfrm>
            <a:off x="6373630" y="3381111"/>
            <a:ext cx="165100" cy="165100"/>
          </a:xfrm>
          <a:prstGeom prst="rect">
            <a:avLst/>
          </a:prstGeom>
          <a:noFill/>
          <a:ln>
            <a:noFill/>
          </a:ln>
        </p:spPr>
      </p:pic>
      <p:sp>
        <p:nvSpPr>
          <p:cNvPr id="105" name="Google Shape;105;p2"/>
          <p:cNvSpPr txBox="1"/>
          <p:nvPr/>
        </p:nvSpPr>
        <p:spPr>
          <a:xfrm>
            <a:off x="1716374" y="3945657"/>
            <a:ext cx="4123646" cy="585079"/>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chemeClr val="dk1"/>
              </a:buClr>
              <a:buSzPts val="1100"/>
              <a:buFont typeface="Arial"/>
              <a:buNone/>
            </a:pPr>
            <a:r>
              <a:rPr b="1" i="0" lang="cs-CZ" sz="1100" u="none" cap="none" strike="noStrike">
                <a:solidFill>
                  <a:schemeClr val="dk1"/>
                </a:solidFill>
                <a:latin typeface="Arial"/>
                <a:ea typeface="Arial"/>
                <a:cs typeface="Arial"/>
                <a:sym typeface="Arial"/>
              </a:rPr>
              <a:t>Na internet vkládají texty jen ti autoři, kteří nás chtějí informovat, nikoli zmást, zahltit informacemi nebo nám podstrkovat, co si máme myslet. </a:t>
            </a:r>
            <a:endParaRPr/>
          </a:p>
        </p:txBody>
      </p:sp>
      <p:pic>
        <p:nvPicPr>
          <p:cNvPr id="106" name="Google Shape;106;p2"/>
          <p:cNvPicPr preferRelativeResize="0"/>
          <p:nvPr/>
        </p:nvPicPr>
        <p:blipFill rotWithShape="1">
          <a:blip r:embed="rId5">
            <a:alphaModFix/>
          </a:blip>
          <a:srcRect b="0" l="0" r="0" t="0"/>
          <a:stretch/>
        </p:blipFill>
        <p:spPr>
          <a:xfrm>
            <a:off x="1020943" y="4163011"/>
            <a:ext cx="165100" cy="165100"/>
          </a:xfrm>
          <a:prstGeom prst="rect">
            <a:avLst/>
          </a:prstGeom>
          <a:noFill/>
          <a:ln>
            <a:noFill/>
          </a:ln>
        </p:spPr>
      </p:pic>
      <p:pic>
        <p:nvPicPr>
          <p:cNvPr id="107" name="Google Shape;107;p2"/>
          <p:cNvPicPr preferRelativeResize="0"/>
          <p:nvPr/>
        </p:nvPicPr>
        <p:blipFill rotWithShape="1">
          <a:blip r:embed="rId5">
            <a:alphaModFix/>
          </a:blip>
          <a:srcRect b="0" l="0" r="0" t="0"/>
          <a:stretch/>
        </p:blipFill>
        <p:spPr>
          <a:xfrm>
            <a:off x="6373630" y="4163011"/>
            <a:ext cx="165100" cy="165100"/>
          </a:xfrm>
          <a:prstGeom prst="rect">
            <a:avLst/>
          </a:prstGeom>
          <a:noFill/>
          <a:ln>
            <a:noFill/>
          </a:ln>
        </p:spPr>
      </p:pic>
      <p:sp>
        <p:nvSpPr>
          <p:cNvPr id="108" name="Google Shape;108;p2"/>
          <p:cNvSpPr txBox="1"/>
          <p:nvPr/>
        </p:nvSpPr>
        <p:spPr>
          <a:xfrm>
            <a:off x="1716374" y="4813165"/>
            <a:ext cx="4123646" cy="585079"/>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chemeClr val="dk1"/>
              </a:buClr>
              <a:buSzPts val="1100"/>
              <a:buFont typeface="Arial"/>
              <a:buNone/>
            </a:pPr>
            <a:r>
              <a:rPr b="1" i="0" lang="cs-CZ" sz="1100" u="none" cap="none" strike="noStrike">
                <a:solidFill>
                  <a:schemeClr val="dk1"/>
                </a:solidFill>
                <a:latin typeface="Arial"/>
                <a:ea typeface="Arial"/>
                <a:cs typeface="Arial"/>
                <a:sym typeface="Arial"/>
              </a:rPr>
              <a:t>Pokud je informace dohledatelná na více zpravodajských webech, pravděpodobně bude věrohodná. </a:t>
            </a:r>
            <a:endParaRPr/>
          </a:p>
        </p:txBody>
      </p:sp>
      <p:pic>
        <p:nvPicPr>
          <p:cNvPr id="109" name="Google Shape;109;p2"/>
          <p:cNvPicPr preferRelativeResize="0"/>
          <p:nvPr/>
        </p:nvPicPr>
        <p:blipFill rotWithShape="1">
          <a:blip r:embed="rId5">
            <a:alphaModFix/>
          </a:blip>
          <a:srcRect b="0" l="0" r="0" t="0"/>
          <a:stretch/>
        </p:blipFill>
        <p:spPr>
          <a:xfrm>
            <a:off x="1020943" y="4944911"/>
            <a:ext cx="165100" cy="165100"/>
          </a:xfrm>
          <a:prstGeom prst="rect">
            <a:avLst/>
          </a:prstGeom>
          <a:noFill/>
          <a:ln>
            <a:noFill/>
          </a:ln>
        </p:spPr>
      </p:pic>
      <p:pic>
        <p:nvPicPr>
          <p:cNvPr id="110" name="Google Shape;110;p2"/>
          <p:cNvPicPr preferRelativeResize="0"/>
          <p:nvPr/>
        </p:nvPicPr>
        <p:blipFill rotWithShape="1">
          <a:blip r:embed="rId5">
            <a:alphaModFix/>
          </a:blip>
          <a:srcRect b="0" l="0" r="0" t="0"/>
          <a:stretch/>
        </p:blipFill>
        <p:spPr>
          <a:xfrm>
            <a:off x="6373630" y="4944911"/>
            <a:ext cx="165100" cy="165100"/>
          </a:xfrm>
          <a:prstGeom prst="rect">
            <a:avLst/>
          </a:prstGeom>
          <a:noFill/>
          <a:ln>
            <a:noFill/>
          </a:ln>
        </p:spPr>
      </p:pic>
      <p:sp>
        <p:nvSpPr>
          <p:cNvPr id="111" name="Google Shape;111;p2"/>
          <p:cNvSpPr txBox="1"/>
          <p:nvPr/>
        </p:nvSpPr>
        <p:spPr>
          <a:xfrm>
            <a:off x="1716374" y="5689333"/>
            <a:ext cx="4123646" cy="585079"/>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chemeClr val="dk1"/>
              </a:buClr>
              <a:buSzPts val="1100"/>
              <a:buFont typeface="Arial"/>
              <a:buNone/>
            </a:pPr>
            <a:r>
              <a:rPr b="1" i="0" lang="cs-CZ" sz="1100" u="none" cap="none" strike="noStrike">
                <a:solidFill>
                  <a:schemeClr val="dk1"/>
                </a:solidFill>
                <a:latin typeface="Arial"/>
                <a:ea typeface="Arial"/>
                <a:cs typeface="Arial"/>
                <a:sym typeface="Arial"/>
              </a:rPr>
              <a:t>Autor článku by měl být vždy uveden a dohledatelný. </a:t>
            </a:r>
            <a:endParaRPr/>
          </a:p>
        </p:txBody>
      </p:sp>
      <p:pic>
        <p:nvPicPr>
          <p:cNvPr id="112" name="Google Shape;112;p2"/>
          <p:cNvPicPr preferRelativeResize="0"/>
          <p:nvPr/>
        </p:nvPicPr>
        <p:blipFill rotWithShape="1">
          <a:blip r:embed="rId5">
            <a:alphaModFix/>
          </a:blip>
          <a:srcRect b="0" l="0" r="0" t="0"/>
          <a:stretch/>
        </p:blipFill>
        <p:spPr>
          <a:xfrm>
            <a:off x="1020943" y="5726811"/>
            <a:ext cx="165100" cy="165100"/>
          </a:xfrm>
          <a:prstGeom prst="rect">
            <a:avLst/>
          </a:prstGeom>
          <a:noFill/>
          <a:ln>
            <a:noFill/>
          </a:ln>
        </p:spPr>
      </p:pic>
      <p:pic>
        <p:nvPicPr>
          <p:cNvPr id="113" name="Google Shape;113;p2"/>
          <p:cNvPicPr preferRelativeResize="0"/>
          <p:nvPr/>
        </p:nvPicPr>
        <p:blipFill rotWithShape="1">
          <a:blip r:embed="rId5">
            <a:alphaModFix/>
          </a:blip>
          <a:srcRect b="0" l="0" r="0" t="0"/>
          <a:stretch/>
        </p:blipFill>
        <p:spPr>
          <a:xfrm>
            <a:off x="6373630" y="5726811"/>
            <a:ext cx="165100" cy="165100"/>
          </a:xfrm>
          <a:prstGeom prst="rect">
            <a:avLst/>
          </a:prstGeom>
          <a:noFill/>
          <a:ln>
            <a:noFill/>
          </a:ln>
        </p:spPr>
      </p:pic>
      <p:sp>
        <p:nvSpPr>
          <p:cNvPr id="114" name="Google Shape;114;p2"/>
          <p:cNvSpPr txBox="1"/>
          <p:nvPr/>
        </p:nvSpPr>
        <p:spPr>
          <a:xfrm>
            <a:off x="1716374" y="6394969"/>
            <a:ext cx="4123646" cy="585079"/>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chemeClr val="dk1"/>
              </a:buClr>
              <a:buSzPts val="1100"/>
              <a:buFont typeface="Arial"/>
              <a:buNone/>
            </a:pPr>
            <a:r>
              <a:rPr b="1" i="0" lang="cs-CZ" sz="1100" u="none" cap="none" strike="noStrike">
                <a:solidFill>
                  <a:schemeClr val="dk1"/>
                </a:solidFill>
                <a:latin typeface="Arial"/>
                <a:ea typeface="Arial"/>
                <a:cs typeface="Arial"/>
                <a:sym typeface="Arial"/>
              </a:rPr>
              <a:t>Vyjádří-li se v novinovém článku k problému vědec, můžeme jeho odbornosti plně důvěřovat a textu věřit. </a:t>
            </a:r>
            <a:endParaRPr/>
          </a:p>
        </p:txBody>
      </p:sp>
      <p:pic>
        <p:nvPicPr>
          <p:cNvPr id="115" name="Google Shape;115;p2"/>
          <p:cNvPicPr preferRelativeResize="0"/>
          <p:nvPr/>
        </p:nvPicPr>
        <p:blipFill rotWithShape="1">
          <a:blip r:embed="rId5">
            <a:alphaModFix/>
          </a:blip>
          <a:srcRect b="0" l="0" r="0" t="0"/>
          <a:stretch/>
        </p:blipFill>
        <p:spPr>
          <a:xfrm>
            <a:off x="1020943" y="6508711"/>
            <a:ext cx="165100" cy="165100"/>
          </a:xfrm>
          <a:prstGeom prst="rect">
            <a:avLst/>
          </a:prstGeom>
          <a:noFill/>
          <a:ln>
            <a:noFill/>
          </a:ln>
        </p:spPr>
      </p:pic>
      <p:pic>
        <p:nvPicPr>
          <p:cNvPr id="116" name="Google Shape;116;p2"/>
          <p:cNvPicPr preferRelativeResize="0"/>
          <p:nvPr/>
        </p:nvPicPr>
        <p:blipFill rotWithShape="1">
          <a:blip r:embed="rId5">
            <a:alphaModFix/>
          </a:blip>
          <a:srcRect b="0" l="0" r="0" t="0"/>
          <a:stretch/>
        </p:blipFill>
        <p:spPr>
          <a:xfrm>
            <a:off x="6373630" y="6508711"/>
            <a:ext cx="165100" cy="165100"/>
          </a:xfrm>
          <a:prstGeom prst="rect">
            <a:avLst/>
          </a:prstGeom>
          <a:noFill/>
          <a:ln>
            <a:noFill/>
          </a:ln>
        </p:spPr>
      </p:pic>
      <p:sp>
        <p:nvSpPr>
          <p:cNvPr id="117" name="Google Shape;117;p2"/>
          <p:cNvSpPr txBox="1"/>
          <p:nvPr/>
        </p:nvSpPr>
        <p:spPr>
          <a:xfrm>
            <a:off x="1716374" y="7183410"/>
            <a:ext cx="4123646" cy="585079"/>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chemeClr val="dk1"/>
              </a:buClr>
              <a:buSzPts val="1100"/>
              <a:buFont typeface="Arial"/>
              <a:buNone/>
            </a:pPr>
            <a:r>
              <a:rPr b="1" i="0" lang="cs-CZ" sz="1100" u="none" cap="none" strike="noStrike">
                <a:solidFill>
                  <a:schemeClr val="dk1"/>
                </a:solidFill>
                <a:latin typeface="Arial"/>
                <a:ea typeface="Arial"/>
                <a:cs typeface="Arial"/>
                <a:sym typeface="Arial"/>
              </a:rPr>
              <a:t>Pokud se weby odkazují jen na sebe navzájem, znamená to, že na kauze úzce spolupracují. </a:t>
            </a:r>
            <a:endParaRPr/>
          </a:p>
        </p:txBody>
      </p:sp>
      <p:pic>
        <p:nvPicPr>
          <p:cNvPr id="118" name="Google Shape;118;p2"/>
          <p:cNvPicPr preferRelativeResize="0"/>
          <p:nvPr/>
        </p:nvPicPr>
        <p:blipFill rotWithShape="1">
          <a:blip r:embed="rId5">
            <a:alphaModFix/>
          </a:blip>
          <a:srcRect b="0" l="0" r="0" t="0"/>
          <a:stretch/>
        </p:blipFill>
        <p:spPr>
          <a:xfrm>
            <a:off x="1020943" y="7290611"/>
            <a:ext cx="165100" cy="165100"/>
          </a:xfrm>
          <a:prstGeom prst="rect">
            <a:avLst/>
          </a:prstGeom>
          <a:noFill/>
          <a:ln>
            <a:noFill/>
          </a:ln>
        </p:spPr>
      </p:pic>
      <p:pic>
        <p:nvPicPr>
          <p:cNvPr id="119" name="Google Shape;119;p2"/>
          <p:cNvPicPr preferRelativeResize="0"/>
          <p:nvPr/>
        </p:nvPicPr>
        <p:blipFill rotWithShape="1">
          <a:blip r:embed="rId5">
            <a:alphaModFix/>
          </a:blip>
          <a:srcRect b="0" l="0" r="0" t="0"/>
          <a:stretch/>
        </p:blipFill>
        <p:spPr>
          <a:xfrm>
            <a:off x="6373630" y="7290611"/>
            <a:ext cx="165100" cy="165100"/>
          </a:xfrm>
          <a:prstGeom prst="rect">
            <a:avLst/>
          </a:prstGeom>
          <a:noFill/>
          <a:ln>
            <a:noFill/>
          </a:ln>
        </p:spPr>
      </p:pic>
      <p:sp>
        <p:nvSpPr>
          <p:cNvPr id="120" name="Google Shape;120;p2"/>
          <p:cNvSpPr txBox="1"/>
          <p:nvPr/>
        </p:nvSpPr>
        <p:spPr>
          <a:xfrm>
            <a:off x="1716374" y="7947792"/>
            <a:ext cx="4123646" cy="585079"/>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chemeClr val="dk1"/>
              </a:buClr>
              <a:buSzPts val="1100"/>
              <a:buFont typeface="Arial"/>
              <a:buNone/>
            </a:pPr>
            <a:r>
              <a:rPr b="1" i="0" lang="cs-CZ" sz="1100" u="none" cap="none" strike="noStrike">
                <a:solidFill>
                  <a:schemeClr val="dk1"/>
                </a:solidFill>
                <a:latin typeface="Arial"/>
                <a:ea typeface="Arial"/>
                <a:cs typeface="Arial"/>
                <a:sym typeface="Arial"/>
              </a:rPr>
              <a:t>Zpravodajství má přinášet fakta, kde není prostor pro osobní názor. </a:t>
            </a:r>
            <a:endParaRPr/>
          </a:p>
        </p:txBody>
      </p:sp>
      <p:pic>
        <p:nvPicPr>
          <p:cNvPr id="121" name="Google Shape;121;p2"/>
          <p:cNvPicPr preferRelativeResize="0"/>
          <p:nvPr/>
        </p:nvPicPr>
        <p:blipFill rotWithShape="1">
          <a:blip r:embed="rId5">
            <a:alphaModFix/>
          </a:blip>
          <a:srcRect b="0" l="0" r="0" t="0"/>
          <a:stretch/>
        </p:blipFill>
        <p:spPr>
          <a:xfrm>
            <a:off x="1020943" y="8072511"/>
            <a:ext cx="165100" cy="165100"/>
          </a:xfrm>
          <a:prstGeom prst="rect">
            <a:avLst/>
          </a:prstGeom>
          <a:noFill/>
          <a:ln>
            <a:noFill/>
          </a:ln>
        </p:spPr>
      </p:pic>
      <p:pic>
        <p:nvPicPr>
          <p:cNvPr id="122" name="Google Shape;122;p2"/>
          <p:cNvPicPr preferRelativeResize="0"/>
          <p:nvPr/>
        </p:nvPicPr>
        <p:blipFill rotWithShape="1">
          <a:blip r:embed="rId5">
            <a:alphaModFix/>
          </a:blip>
          <a:srcRect b="0" l="0" r="0" t="0"/>
          <a:stretch/>
        </p:blipFill>
        <p:spPr>
          <a:xfrm>
            <a:off x="6373630" y="8072511"/>
            <a:ext cx="165100" cy="165100"/>
          </a:xfrm>
          <a:prstGeom prst="rect">
            <a:avLst/>
          </a:prstGeom>
          <a:noFill/>
          <a:ln>
            <a:noFill/>
          </a:ln>
        </p:spPr>
      </p:pic>
      <p:sp>
        <p:nvSpPr>
          <p:cNvPr id="123" name="Google Shape;123;p2"/>
          <p:cNvSpPr txBox="1"/>
          <p:nvPr/>
        </p:nvSpPr>
        <p:spPr>
          <a:xfrm>
            <a:off x="1716374" y="8659945"/>
            <a:ext cx="4123646" cy="585079"/>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chemeClr val="dk1"/>
              </a:buClr>
              <a:buSzPts val="1100"/>
              <a:buFont typeface="Arial"/>
              <a:buNone/>
            </a:pPr>
            <a:r>
              <a:rPr b="1" i="0" lang="cs-CZ" sz="1100" u="none" cap="none" strike="noStrike">
                <a:solidFill>
                  <a:schemeClr val="dk1"/>
                </a:solidFill>
                <a:latin typeface="Arial"/>
                <a:ea typeface="Arial"/>
                <a:cs typeface="Arial"/>
                <a:sym typeface="Arial"/>
              </a:rPr>
              <a:t>Vykřičníky, CAPS LOCK a přísná obvinění jsou znakem, že se nejedná o seriózní žurnalistiku, článek je třeba brát s rezervou. </a:t>
            </a:r>
            <a:endParaRPr/>
          </a:p>
        </p:txBody>
      </p:sp>
      <p:pic>
        <p:nvPicPr>
          <p:cNvPr id="124" name="Google Shape;124;p2"/>
          <p:cNvPicPr preferRelativeResize="0"/>
          <p:nvPr/>
        </p:nvPicPr>
        <p:blipFill rotWithShape="1">
          <a:blip r:embed="rId5">
            <a:alphaModFix/>
          </a:blip>
          <a:srcRect b="0" l="0" r="0" t="0"/>
          <a:stretch/>
        </p:blipFill>
        <p:spPr>
          <a:xfrm>
            <a:off x="1020943" y="8854411"/>
            <a:ext cx="165100" cy="165100"/>
          </a:xfrm>
          <a:prstGeom prst="rect">
            <a:avLst/>
          </a:prstGeom>
          <a:noFill/>
          <a:ln>
            <a:noFill/>
          </a:ln>
        </p:spPr>
      </p:pic>
      <p:pic>
        <p:nvPicPr>
          <p:cNvPr id="125" name="Google Shape;125;p2"/>
          <p:cNvPicPr preferRelativeResize="0"/>
          <p:nvPr/>
        </p:nvPicPr>
        <p:blipFill rotWithShape="1">
          <a:blip r:embed="rId5">
            <a:alphaModFix/>
          </a:blip>
          <a:srcRect b="0" l="0" r="0" t="0"/>
          <a:stretch/>
        </p:blipFill>
        <p:spPr>
          <a:xfrm>
            <a:off x="6373630" y="8854411"/>
            <a:ext cx="165100" cy="165100"/>
          </a:xfrm>
          <a:prstGeom prst="rect">
            <a:avLst/>
          </a:prstGeom>
          <a:noFill/>
          <a:ln>
            <a:noFill/>
          </a:ln>
        </p:spPr>
      </p:pic>
      <p:sp>
        <p:nvSpPr>
          <p:cNvPr id="126" name="Google Shape;126;p2"/>
          <p:cNvSpPr txBox="1"/>
          <p:nvPr/>
        </p:nvSpPr>
        <p:spPr>
          <a:xfrm>
            <a:off x="1716374" y="9438908"/>
            <a:ext cx="4123646" cy="585079"/>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chemeClr val="dk1"/>
              </a:buClr>
              <a:buSzPts val="1100"/>
              <a:buFont typeface="Arial"/>
              <a:buNone/>
            </a:pPr>
            <a:r>
              <a:rPr b="1" i="0" lang="cs-CZ" sz="1100" u="none" cap="none" strike="noStrike">
                <a:solidFill>
                  <a:schemeClr val="dk1"/>
                </a:solidFill>
                <a:latin typeface="Arial"/>
                <a:ea typeface="Arial"/>
                <a:cs typeface="Arial"/>
                <a:sym typeface="Arial"/>
              </a:rPr>
              <a:t>Fotka k novinovému článku má být šokující, aby čtenáře zaujala. Její kontext a způsob, jak, kde a kdy vznikla, není důležitý. </a:t>
            </a:r>
            <a:endParaRPr/>
          </a:p>
        </p:txBody>
      </p:sp>
      <p:pic>
        <p:nvPicPr>
          <p:cNvPr id="127" name="Google Shape;127;p2"/>
          <p:cNvPicPr preferRelativeResize="0"/>
          <p:nvPr/>
        </p:nvPicPr>
        <p:blipFill rotWithShape="1">
          <a:blip r:embed="rId5">
            <a:alphaModFix/>
          </a:blip>
          <a:srcRect b="0" l="0" r="0" t="0"/>
          <a:stretch/>
        </p:blipFill>
        <p:spPr>
          <a:xfrm>
            <a:off x="1020943" y="9636313"/>
            <a:ext cx="165100" cy="165100"/>
          </a:xfrm>
          <a:prstGeom prst="rect">
            <a:avLst/>
          </a:prstGeom>
          <a:noFill/>
          <a:ln>
            <a:noFill/>
          </a:ln>
        </p:spPr>
      </p:pic>
      <p:pic>
        <p:nvPicPr>
          <p:cNvPr id="128" name="Google Shape;128;p2"/>
          <p:cNvPicPr preferRelativeResize="0"/>
          <p:nvPr/>
        </p:nvPicPr>
        <p:blipFill rotWithShape="1">
          <a:blip r:embed="rId5">
            <a:alphaModFix/>
          </a:blip>
          <a:srcRect b="0" l="0" r="0" t="0"/>
          <a:stretch/>
        </p:blipFill>
        <p:spPr>
          <a:xfrm>
            <a:off x="6373630" y="9636313"/>
            <a:ext cx="165100" cy="165100"/>
          </a:xfrm>
          <a:prstGeom prst="rect">
            <a:avLst/>
          </a:prstGeom>
          <a:noFill/>
          <a:ln>
            <a:noFill/>
          </a:ln>
        </p:spPr>
      </p:pic>
      <p:sp>
        <p:nvSpPr>
          <p:cNvPr id="129" name="Google Shape;129;p2"/>
          <p:cNvSpPr txBox="1"/>
          <p:nvPr/>
        </p:nvSpPr>
        <p:spPr>
          <a:xfrm>
            <a:off x="1338958" y="10331628"/>
            <a:ext cx="4881758" cy="120546"/>
          </a:xfrm>
          <a:prstGeom prst="rect">
            <a:avLst/>
          </a:prstGeom>
          <a:noFill/>
          <a:ln>
            <a:noFill/>
          </a:ln>
        </p:spPr>
        <p:txBody>
          <a:bodyPr anchorCtr="0" anchor="t" bIns="0" lIns="0" spcFirstLastPara="1" rIns="0" wrap="square" tIns="12700">
            <a:spAutoFit/>
          </a:bodyPr>
          <a:lstStyle/>
          <a:p>
            <a:pPr indent="0" lvl="0" marL="0" marR="0" rtl="0" algn="ctr">
              <a:spcBef>
                <a:spcPts val="0"/>
              </a:spcBef>
              <a:spcAft>
                <a:spcPts val="0"/>
              </a:spcAft>
              <a:buNone/>
            </a:pPr>
            <a:r>
              <a:rPr b="1" i="0" lang="cs-CZ" sz="700" u="none" cap="none" strike="noStrike">
                <a:solidFill>
                  <a:srgbClr val="B9C7D4"/>
                </a:solidFill>
                <a:latin typeface="Arial"/>
                <a:ea typeface="Arial"/>
                <a:cs typeface="Arial"/>
                <a:sym typeface="Arial"/>
              </a:rPr>
              <a:t>Upraveno podle příručky Surfařův průvodce po internetu. Dostupné z </a:t>
            </a:r>
            <a:r>
              <a:rPr b="1" i="0" lang="cs-CZ" sz="700" u="sng" cap="none" strike="noStrike">
                <a:solidFill>
                  <a:srgbClr val="B9C7D4"/>
                </a:solidFill>
                <a:latin typeface="Arial"/>
                <a:ea typeface="Arial"/>
                <a:cs typeface="Arial"/>
                <a:sym typeface="Arial"/>
                <a:hlinkClick r:id="rId6">
                  <a:extLst>
                    <a:ext uri="{A12FA001-AC4F-418D-AE19-62706E023703}">
                      <ahyp:hlinkClr val="tx"/>
                    </a:ext>
                  </a:extLst>
                </a:hlinkClick>
              </a:rPr>
              <a:t>https://zvolsi.info/surfarovym-pruvodcem/</a:t>
            </a:r>
            <a:r>
              <a:rPr b="1" i="0" lang="cs-CZ" sz="700" u="none" cap="none" strike="noStrike">
                <a:solidFill>
                  <a:srgbClr val="B9C7D4"/>
                </a:solidFill>
                <a:latin typeface="Arial"/>
                <a:ea typeface="Arial"/>
                <a:cs typeface="Arial"/>
                <a:sym typeface="Arial"/>
              </a:rPr>
              <a:t>.</a:t>
            </a:r>
            <a:endParaRPr/>
          </a:p>
        </p:txBody>
      </p:sp>
      <p:cxnSp>
        <p:nvCxnSpPr>
          <p:cNvPr id="130" name="Google Shape;130;p2"/>
          <p:cNvCxnSpPr/>
          <p:nvPr/>
        </p:nvCxnSpPr>
        <p:spPr>
          <a:xfrm>
            <a:off x="675594" y="3836001"/>
            <a:ext cx="6183180" cy="21821"/>
          </a:xfrm>
          <a:prstGeom prst="straightConnector1">
            <a:avLst/>
          </a:prstGeom>
          <a:noFill/>
          <a:ln cap="flat" cmpd="sng" w="9525">
            <a:solidFill>
              <a:srgbClr val="CC0000"/>
            </a:solidFill>
            <a:prstDash val="dash"/>
            <a:miter lim="800000"/>
            <a:headEnd len="sm" w="sm" type="none"/>
            <a:tailEnd len="sm" w="sm" type="none"/>
          </a:ln>
        </p:spPr>
      </p:cxnSp>
      <p:cxnSp>
        <p:nvCxnSpPr>
          <p:cNvPr id="131" name="Google Shape;131;p2"/>
          <p:cNvCxnSpPr/>
          <p:nvPr/>
        </p:nvCxnSpPr>
        <p:spPr>
          <a:xfrm>
            <a:off x="675594" y="3053431"/>
            <a:ext cx="6183180" cy="0"/>
          </a:xfrm>
          <a:prstGeom prst="straightConnector1">
            <a:avLst/>
          </a:prstGeom>
          <a:noFill/>
          <a:ln cap="flat" cmpd="sng" w="9525">
            <a:solidFill>
              <a:srgbClr val="CC0000"/>
            </a:solidFill>
            <a:prstDash val="dash"/>
            <a:miter lim="800000"/>
            <a:headEnd len="sm" w="sm" type="none"/>
            <a:tailEnd len="sm" w="sm" type="none"/>
          </a:ln>
        </p:spPr>
      </p:cxnSp>
      <p:cxnSp>
        <p:nvCxnSpPr>
          <p:cNvPr id="132" name="Google Shape;132;p2"/>
          <p:cNvCxnSpPr/>
          <p:nvPr/>
        </p:nvCxnSpPr>
        <p:spPr>
          <a:xfrm flipH="1" rot="10800000">
            <a:off x="675594" y="4616302"/>
            <a:ext cx="6183180" cy="2269"/>
          </a:xfrm>
          <a:prstGeom prst="straightConnector1">
            <a:avLst/>
          </a:prstGeom>
          <a:noFill/>
          <a:ln cap="flat" cmpd="sng" w="9525">
            <a:solidFill>
              <a:srgbClr val="CC0000"/>
            </a:solidFill>
            <a:prstDash val="dash"/>
            <a:miter lim="800000"/>
            <a:headEnd len="sm" w="sm" type="none"/>
            <a:tailEnd len="sm" w="sm" type="none"/>
          </a:ln>
        </p:spPr>
      </p:cxnSp>
      <p:cxnSp>
        <p:nvCxnSpPr>
          <p:cNvPr id="133" name="Google Shape;133;p2"/>
          <p:cNvCxnSpPr/>
          <p:nvPr/>
        </p:nvCxnSpPr>
        <p:spPr>
          <a:xfrm>
            <a:off x="675595" y="5401141"/>
            <a:ext cx="6156000" cy="0"/>
          </a:xfrm>
          <a:prstGeom prst="straightConnector1">
            <a:avLst/>
          </a:prstGeom>
          <a:noFill/>
          <a:ln cap="flat" cmpd="sng" w="9525">
            <a:solidFill>
              <a:srgbClr val="CC0000"/>
            </a:solidFill>
            <a:prstDash val="dash"/>
            <a:miter lim="800000"/>
            <a:headEnd len="sm" w="sm" type="none"/>
            <a:tailEnd len="sm" w="sm" type="none"/>
          </a:ln>
        </p:spPr>
      </p:cxnSp>
      <p:cxnSp>
        <p:nvCxnSpPr>
          <p:cNvPr id="134" name="Google Shape;134;p2"/>
          <p:cNvCxnSpPr/>
          <p:nvPr/>
        </p:nvCxnSpPr>
        <p:spPr>
          <a:xfrm>
            <a:off x="675595" y="6183711"/>
            <a:ext cx="6156000" cy="0"/>
          </a:xfrm>
          <a:prstGeom prst="straightConnector1">
            <a:avLst/>
          </a:prstGeom>
          <a:noFill/>
          <a:ln cap="flat" cmpd="sng" w="9525">
            <a:solidFill>
              <a:srgbClr val="CC0000"/>
            </a:solidFill>
            <a:prstDash val="dash"/>
            <a:miter lim="800000"/>
            <a:headEnd len="sm" w="sm" type="none"/>
            <a:tailEnd len="sm" w="sm" type="none"/>
          </a:ln>
        </p:spPr>
      </p:cxnSp>
      <p:cxnSp>
        <p:nvCxnSpPr>
          <p:cNvPr id="135" name="Google Shape;135;p2"/>
          <p:cNvCxnSpPr/>
          <p:nvPr/>
        </p:nvCxnSpPr>
        <p:spPr>
          <a:xfrm>
            <a:off x="675595" y="6966281"/>
            <a:ext cx="6156000" cy="0"/>
          </a:xfrm>
          <a:prstGeom prst="straightConnector1">
            <a:avLst/>
          </a:prstGeom>
          <a:noFill/>
          <a:ln cap="flat" cmpd="sng" w="9525">
            <a:solidFill>
              <a:srgbClr val="CC0000"/>
            </a:solidFill>
            <a:prstDash val="dash"/>
            <a:miter lim="800000"/>
            <a:headEnd len="sm" w="sm" type="none"/>
            <a:tailEnd len="sm" w="sm" type="none"/>
          </a:ln>
        </p:spPr>
      </p:cxnSp>
      <p:cxnSp>
        <p:nvCxnSpPr>
          <p:cNvPr id="136" name="Google Shape;136;p2"/>
          <p:cNvCxnSpPr/>
          <p:nvPr/>
        </p:nvCxnSpPr>
        <p:spPr>
          <a:xfrm>
            <a:off x="675595" y="7748851"/>
            <a:ext cx="6156000" cy="0"/>
          </a:xfrm>
          <a:prstGeom prst="straightConnector1">
            <a:avLst/>
          </a:prstGeom>
          <a:noFill/>
          <a:ln cap="flat" cmpd="sng" w="9525">
            <a:solidFill>
              <a:srgbClr val="CC0000"/>
            </a:solidFill>
            <a:prstDash val="dash"/>
            <a:miter lim="800000"/>
            <a:headEnd len="sm" w="sm" type="none"/>
            <a:tailEnd len="sm" w="sm" type="none"/>
          </a:ln>
        </p:spPr>
      </p:cxnSp>
      <p:cxnSp>
        <p:nvCxnSpPr>
          <p:cNvPr id="137" name="Google Shape;137;p2"/>
          <p:cNvCxnSpPr/>
          <p:nvPr/>
        </p:nvCxnSpPr>
        <p:spPr>
          <a:xfrm>
            <a:off x="675595" y="8531421"/>
            <a:ext cx="6156000" cy="0"/>
          </a:xfrm>
          <a:prstGeom prst="straightConnector1">
            <a:avLst/>
          </a:prstGeom>
          <a:noFill/>
          <a:ln cap="flat" cmpd="sng" w="9525">
            <a:solidFill>
              <a:srgbClr val="CC0000"/>
            </a:solidFill>
            <a:prstDash val="dash"/>
            <a:miter lim="800000"/>
            <a:headEnd len="sm" w="sm" type="none"/>
            <a:tailEnd len="sm" w="sm" type="none"/>
          </a:ln>
        </p:spPr>
      </p:cxnSp>
      <p:cxnSp>
        <p:nvCxnSpPr>
          <p:cNvPr id="138" name="Google Shape;138;p2"/>
          <p:cNvCxnSpPr/>
          <p:nvPr/>
        </p:nvCxnSpPr>
        <p:spPr>
          <a:xfrm>
            <a:off x="675595" y="9313991"/>
            <a:ext cx="6156000" cy="0"/>
          </a:xfrm>
          <a:prstGeom prst="straightConnector1">
            <a:avLst/>
          </a:prstGeom>
          <a:noFill/>
          <a:ln cap="flat" cmpd="sng" w="9525">
            <a:solidFill>
              <a:srgbClr val="CC0000"/>
            </a:solidFill>
            <a:prstDash val="dash"/>
            <a:miter lim="800000"/>
            <a:headEnd len="sm" w="sm" type="none"/>
            <a:tailEnd len="sm" w="sm" type="none"/>
          </a:ln>
        </p:spPr>
      </p:cxnSp>
      <p:cxnSp>
        <p:nvCxnSpPr>
          <p:cNvPr id="139" name="Google Shape;139;p2"/>
          <p:cNvCxnSpPr/>
          <p:nvPr/>
        </p:nvCxnSpPr>
        <p:spPr>
          <a:xfrm>
            <a:off x="675595" y="10096557"/>
            <a:ext cx="6156000" cy="0"/>
          </a:xfrm>
          <a:prstGeom prst="straightConnector1">
            <a:avLst/>
          </a:prstGeom>
          <a:noFill/>
          <a:ln cap="flat" cmpd="sng" w="9525">
            <a:solidFill>
              <a:srgbClr val="CC0000"/>
            </a:solidFill>
            <a:prstDash val="dash"/>
            <a:miter lim="800000"/>
            <a:headEnd len="sm" w="sm" type="none"/>
            <a:tailEnd len="sm" w="sm" type="none"/>
          </a:ln>
        </p:spPr>
      </p:cxnSp>
      <p:cxnSp>
        <p:nvCxnSpPr>
          <p:cNvPr id="140" name="Google Shape;140;p2"/>
          <p:cNvCxnSpPr/>
          <p:nvPr/>
        </p:nvCxnSpPr>
        <p:spPr>
          <a:xfrm>
            <a:off x="1488394" y="2612571"/>
            <a:ext cx="0" cy="7483986"/>
          </a:xfrm>
          <a:prstGeom prst="straightConnector1">
            <a:avLst/>
          </a:prstGeom>
          <a:noFill/>
          <a:ln cap="flat" cmpd="sng" w="9525">
            <a:solidFill>
              <a:srgbClr val="CC0000"/>
            </a:solidFill>
            <a:prstDash val="dash"/>
            <a:miter lim="800000"/>
            <a:headEnd len="sm" w="sm" type="none"/>
            <a:tailEnd len="sm" w="sm" type="none"/>
          </a:ln>
        </p:spPr>
      </p:cxnSp>
      <p:cxnSp>
        <p:nvCxnSpPr>
          <p:cNvPr id="141" name="Google Shape;141;p2"/>
          <p:cNvCxnSpPr/>
          <p:nvPr/>
        </p:nvCxnSpPr>
        <p:spPr>
          <a:xfrm>
            <a:off x="675594" y="2612571"/>
            <a:ext cx="0" cy="7483986"/>
          </a:xfrm>
          <a:prstGeom prst="straightConnector1">
            <a:avLst/>
          </a:prstGeom>
          <a:noFill/>
          <a:ln cap="flat" cmpd="sng" w="9525">
            <a:solidFill>
              <a:srgbClr val="CC0000"/>
            </a:solidFill>
            <a:prstDash val="dash"/>
            <a:miter lim="800000"/>
            <a:headEnd len="sm" w="sm" type="none"/>
            <a:tailEnd len="sm" w="sm" type="none"/>
          </a:ln>
        </p:spPr>
      </p:cxnSp>
      <p:cxnSp>
        <p:nvCxnSpPr>
          <p:cNvPr id="142" name="Google Shape;142;p2"/>
          <p:cNvCxnSpPr/>
          <p:nvPr/>
        </p:nvCxnSpPr>
        <p:spPr>
          <a:xfrm>
            <a:off x="6858774" y="2612571"/>
            <a:ext cx="0" cy="7483986"/>
          </a:xfrm>
          <a:prstGeom prst="straightConnector1">
            <a:avLst/>
          </a:prstGeom>
          <a:noFill/>
          <a:ln cap="flat" cmpd="sng" w="9525">
            <a:solidFill>
              <a:srgbClr val="CC0000"/>
            </a:solidFill>
            <a:prstDash val="dash"/>
            <a:miter lim="800000"/>
            <a:headEnd len="sm" w="sm" type="none"/>
            <a:tailEnd len="sm" w="sm" type="none"/>
          </a:ln>
        </p:spPr>
      </p:cxnSp>
      <p:cxnSp>
        <p:nvCxnSpPr>
          <p:cNvPr id="143" name="Google Shape;143;p2"/>
          <p:cNvCxnSpPr/>
          <p:nvPr/>
        </p:nvCxnSpPr>
        <p:spPr>
          <a:xfrm>
            <a:off x="6045974" y="2612571"/>
            <a:ext cx="0" cy="7483986"/>
          </a:xfrm>
          <a:prstGeom prst="straightConnector1">
            <a:avLst/>
          </a:prstGeom>
          <a:noFill/>
          <a:ln cap="flat" cmpd="sng" w="9525">
            <a:solidFill>
              <a:srgbClr val="CC0000"/>
            </a:solidFill>
            <a:prstDash val="dash"/>
            <a:miter lim="800000"/>
            <a:headEnd len="sm" w="sm" type="none"/>
            <a:tailEnd len="sm" w="sm" type="none"/>
          </a:ln>
        </p:spPr>
      </p:cxn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pic>
        <p:nvPicPr>
          <p:cNvPr id="149" name="Google Shape;149;p3"/>
          <p:cNvPicPr preferRelativeResize="0"/>
          <p:nvPr/>
        </p:nvPicPr>
        <p:blipFill rotWithShape="1">
          <a:blip r:embed="rId3">
            <a:alphaModFix/>
          </a:blip>
          <a:srcRect b="0" l="0" r="0" t="0"/>
          <a:stretch/>
        </p:blipFill>
        <p:spPr>
          <a:xfrm>
            <a:off x="2820344" y="1006546"/>
            <a:ext cx="584200" cy="635000"/>
          </a:xfrm>
          <a:prstGeom prst="rect">
            <a:avLst/>
          </a:prstGeom>
          <a:noFill/>
          <a:ln>
            <a:noFill/>
          </a:ln>
        </p:spPr>
      </p:pic>
      <p:sp>
        <p:nvSpPr>
          <p:cNvPr id="150" name="Google Shape;150;p3"/>
          <p:cNvSpPr txBox="1"/>
          <p:nvPr>
            <p:ph type="ctrTitle"/>
          </p:nvPr>
        </p:nvSpPr>
        <p:spPr>
          <a:xfrm>
            <a:off x="3479159" y="1006546"/>
            <a:ext cx="1137127" cy="539311"/>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rgbClr val="CC0000"/>
              </a:buClr>
              <a:buSzPts val="2160"/>
              <a:buFont typeface="Arial Black"/>
              <a:buNone/>
            </a:pPr>
            <a:r>
              <a:rPr lang="cs-CZ" sz="2160"/>
              <a:t>HOAX</a:t>
            </a:r>
            <a:endParaRPr sz="2160"/>
          </a:p>
        </p:txBody>
      </p:sp>
      <p:sp>
        <p:nvSpPr>
          <p:cNvPr id="151" name="Google Shape;151;p3"/>
          <p:cNvSpPr txBox="1"/>
          <p:nvPr>
            <p:ph idx="1" type="subTitle"/>
          </p:nvPr>
        </p:nvSpPr>
        <p:spPr>
          <a:xfrm>
            <a:off x="585178" y="2299268"/>
            <a:ext cx="6389318" cy="2327288"/>
          </a:xfrm>
          <a:prstGeom prst="rect">
            <a:avLst/>
          </a:prstGeom>
          <a:noFill/>
          <a:ln>
            <a:noFill/>
          </a:ln>
        </p:spPr>
        <p:txBody>
          <a:bodyPr anchorCtr="0" anchor="t" bIns="45700" lIns="91425" spcFirstLastPara="1" rIns="91425" wrap="square" tIns="45700">
            <a:normAutofit/>
          </a:bodyPr>
          <a:lstStyle/>
          <a:p>
            <a:pPr indent="0" lvl="0" marL="0" rtl="0" algn="l">
              <a:lnSpc>
                <a:spcPct val="160000"/>
              </a:lnSpc>
              <a:spcBef>
                <a:spcPts val="0"/>
              </a:spcBef>
              <a:spcAft>
                <a:spcPts val="0"/>
              </a:spcAft>
              <a:buClr>
                <a:schemeClr val="dk1"/>
              </a:buClr>
              <a:buSzPts val="1000"/>
              <a:buNone/>
            </a:pPr>
            <a:r>
              <a:rPr lang="cs-CZ" sz="1000"/>
              <a:t>Anglické slovo </a:t>
            </a:r>
            <a:r>
              <a:rPr b="1" lang="cs-CZ" sz="1000"/>
              <a:t>HOAX [:houks:] </a:t>
            </a:r>
            <a:r>
              <a:rPr lang="cs-CZ" sz="1000"/>
              <a:t>v překladu znamená falešnou zprávu, mystifikaci, novinářskou kachnu, podvod, poplašnou zprávu, výmysl, žert, kanadský žertík. V počítačovém světě slovem hoax nejčastěji označujeme poplašnou zprávu, která varuje před neexistujícím nebezpečným virem.  V mediálním světě hoax efektivně využívá jazyk a působí na city příjemce. Hoax většinou obsahuje výzvu žádající další rozeslání hoaxu mezi přátele, příp. na co největší množství dalších adres, proto se někdy označuje také jako </a:t>
            </a:r>
            <a:r>
              <a:rPr b="1" lang="cs-CZ" sz="1000"/>
              <a:t>řetězový e-mail</a:t>
            </a:r>
            <a:r>
              <a:rPr lang="cs-CZ" sz="1000"/>
              <a:t>. Jako hoax můžeme také označit šířenou zprávu, která obsahuje nepřesné, zkreslující informace, účelově upravené polopravdy nebo směsku polopravd a lží. Hoax zpravidla využívá neinformovanosti, naivity nebo jinak manipuluje s uživatelem. </a:t>
            </a:r>
            <a:endParaRPr/>
          </a:p>
        </p:txBody>
      </p:sp>
      <p:sp>
        <p:nvSpPr>
          <p:cNvPr id="152" name="Google Shape;152;p3"/>
          <p:cNvSpPr txBox="1"/>
          <p:nvPr/>
        </p:nvSpPr>
        <p:spPr>
          <a:xfrm>
            <a:off x="1042907" y="1906098"/>
            <a:ext cx="5473861" cy="420230"/>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lt1"/>
              </a:buClr>
              <a:buSzPts val="1600"/>
              <a:buFont typeface="Arial"/>
              <a:buNone/>
            </a:pPr>
            <a:r>
              <a:rPr b="1" i="0" lang="cs-CZ" sz="1600" u="none" cap="none" strike="noStrike">
                <a:solidFill>
                  <a:schemeClr val="lt1"/>
                </a:solidFill>
                <a:latin typeface="Arial Black"/>
                <a:ea typeface="Arial Black"/>
                <a:cs typeface="Arial Black"/>
                <a:sym typeface="Arial Black"/>
              </a:rPr>
              <a:t>CO JE TO HOAX A JAK HO POZNÁME?</a:t>
            </a:r>
            <a:endParaRPr/>
          </a:p>
        </p:txBody>
      </p:sp>
      <p:sp>
        <p:nvSpPr>
          <p:cNvPr id="153" name="Google Shape;153;p3"/>
          <p:cNvSpPr txBox="1"/>
          <p:nvPr/>
        </p:nvSpPr>
        <p:spPr>
          <a:xfrm>
            <a:off x="585178" y="5709597"/>
            <a:ext cx="1819819" cy="1199115"/>
          </a:xfrm>
          <a:prstGeom prst="rect">
            <a:avLst/>
          </a:prstGeom>
          <a:noFill/>
          <a:ln>
            <a:noFill/>
          </a:ln>
        </p:spPr>
        <p:txBody>
          <a:bodyPr anchorCtr="0" anchor="t" bIns="45700" lIns="91425" spcFirstLastPara="1" rIns="91425" wrap="square" tIns="45700">
            <a:normAutofit/>
          </a:bodyPr>
          <a:lstStyle/>
          <a:p>
            <a:pPr indent="0" lvl="0" marL="0" marR="0" rtl="0" algn="l">
              <a:lnSpc>
                <a:spcPct val="100000"/>
              </a:lnSpc>
              <a:spcBef>
                <a:spcPts val="0"/>
              </a:spcBef>
              <a:spcAft>
                <a:spcPts val="0"/>
              </a:spcAft>
              <a:buClr>
                <a:schemeClr val="dk1"/>
              </a:buClr>
              <a:buSzPts val="800"/>
              <a:buFont typeface="Arial"/>
              <a:buNone/>
            </a:pPr>
            <a:r>
              <a:rPr b="0" i="0" lang="cs-CZ" sz="800" u="none" cap="none" strike="noStrike">
                <a:solidFill>
                  <a:schemeClr val="dk1"/>
                </a:solidFill>
                <a:latin typeface="Arial"/>
                <a:ea typeface="Arial"/>
                <a:cs typeface="Arial"/>
                <a:sym typeface="Arial"/>
              </a:rPr>
              <a:t>Původní význam slova hoax. Zpráva manipuluje s informacemi a snaží se uživatele přimět hlavně k dalšímu šíření (Pozor, ICQ vir, pošlete to všem.), nebo dokonce k nějakému destruktivnímu zásahu (Smažte jbdmgr.exe z instalace Windows, je to virus.). </a:t>
            </a:r>
            <a:endParaRPr/>
          </a:p>
        </p:txBody>
      </p:sp>
      <p:sp>
        <p:nvSpPr>
          <p:cNvPr id="154" name="Google Shape;154;p3"/>
          <p:cNvSpPr txBox="1"/>
          <p:nvPr/>
        </p:nvSpPr>
        <p:spPr>
          <a:xfrm>
            <a:off x="1042907" y="4885366"/>
            <a:ext cx="5473861" cy="420230"/>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lt1"/>
              </a:buClr>
              <a:buSzPts val="1600"/>
              <a:buFont typeface="Arial"/>
              <a:buNone/>
            </a:pPr>
            <a:r>
              <a:rPr b="1" i="0" lang="cs-CZ" sz="1600" u="none" cap="none" strike="noStrike">
                <a:solidFill>
                  <a:schemeClr val="lt1"/>
                </a:solidFill>
                <a:latin typeface="Arial Black"/>
                <a:ea typeface="Arial Black"/>
                <a:cs typeface="Arial Black"/>
                <a:sym typeface="Arial Black"/>
              </a:rPr>
              <a:t>TYPICKÉ FORMY HOAXU</a:t>
            </a:r>
            <a:endParaRPr/>
          </a:p>
        </p:txBody>
      </p:sp>
      <p:sp>
        <p:nvSpPr>
          <p:cNvPr id="155" name="Google Shape;155;p3"/>
          <p:cNvSpPr txBox="1"/>
          <p:nvPr/>
        </p:nvSpPr>
        <p:spPr>
          <a:xfrm>
            <a:off x="585178" y="5305596"/>
            <a:ext cx="1725344" cy="42023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CC0000"/>
              </a:buClr>
              <a:buSzPts val="1200"/>
              <a:buFont typeface="Arial"/>
              <a:buNone/>
            </a:pPr>
            <a:r>
              <a:rPr b="1" i="0" lang="cs-CZ" sz="1200" u="none" cap="none" strike="noStrike">
                <a:solidFill>
                  <a:srgbClr val="CC0000"/>
                </a:solidFill>
                <a:latin typeface="Arial Black"/>
                <a:ea typeface="Arial Black"/>
                <a:cs typeface="Arial Black"/>
                <a:sym typeface="Arial Black"/>
              </a:rPr>
              <a:t>FALEŠNÝ POPLACH</a:t>
            </a:r>
            <a:endParaRPr/>
          </a:p>
        </p:txBody>
      </p:sp>
      <p:sp>
        <p:nvSpPr>
          <p:cNvPr id="156" name="Google Shape;156;p3"/>
          <p:cNvSpPr txBox="1"/>
          <p:nvPr/>
        </p:nvSpPr>
        <p:spPr>
          <a:xfrm>
            <a:off x="2892114" y="5709597"/>
            <a:ext cx="1819819" cy="1199115"/>
          </a:xfrm>
          <a:prstGeom prst="rect">
            <a:avLst/>
          </a:prstGeom>
          <a:noFill/>
          <a:ln>
            <a:noFill/>
          </a:ln>
        </p:spPr>
        <p:txBody>
          <a:bodyPr anchorCtr="0" anchor="t" bIns="45700" lIns="91425" spcFirstLastPara="1" rIns="91425" wrap="square" tIns="45700">
            <a:normAutofit/>
          </a:bodyPr>
          <a:lstStyle/>
          <a:p>
            <a:pPr indent="0" lvl="0" marL="0" marR="0" rtl="0" algn="l">
              <a:lnSpc>
                <a:spcPct val="100000"/>
              </a:lnSpc>
              <a:spcBef>
                <a:spcPts val="0"/>
              </a:spcBef>
              <a:spcAft>
                <a:spcPts val="0"/>
              </a:spcAft>
              <a:buClr>
                <a:schemeClr val="dk1"/>
              </a:buClr>
              <a:buSzPts val="800"/>
              <a:buFont typeface="Arial"/>
              <a:buNone/>
            </a:pPr>
            <a:r>
              <a:rPr b="0" i="0" lang="cs-CZ" sz="800" u="none" cap="none" strike="noStrike">
                <a:solidFill>
                  <a:schemeClr val="dk1"/>
                </a:solidFill>
                <a:latin typeface="Arial"/>
                <a:ea typeface="Arial"/>
                <a:cs typeface="Arial"/>
                <a:sym typeface="Arial"/>
              </a:rPr>
              <a:t>Dříve se řetězové dopisy šířily jen klasickou poštou, dnes se přesunuly na internet. Tyto využívají uživatelovy touhy být vtipný nebo jeho pověrčivosti a vyhrožují (Nepřepošleš-li, budeš mít smůlu.). Naopak poslušnému uživateli slibují všechno možné.</a:t>
            </a:r>
            <a:endParaRPr/>
          </a:p>
        </p:txBody>
      </p:sp>
      <p:sp>
        <p:nvSpPr>
          <p:cNvPr id="157" name="Google Shape;157;p3"/>
          <p:cNvSpPr txBox="1"/>
          <p:nvPr/>
        </p:nvSpPr>
        <p:spPr>
          <a:xfrm>
            <a:off x="2892114" y="5305596"/>
            <a:ext cx="1725344" cy="42023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CC0000"/>
              </a:buClr>
              <a:buSzPts val="1200"/>
              <a:buFont typeface="Arial"/>
              <a:buNone/>
            </a:pPr>
            <a:r>
              <a:rPr b="1" i="0" lang="cs-CZ" sz="1200" u="none" cap="none" strike="noStrike">
                <a:solidFill>
                  <a:srgbClr val="CC0000"/>
                </a:solidFill>
                <a:latin typeface="Arial Black"/>
                <a:ea typeface="Arial Black"/>
                <a:cs typeface="Arial Black"/>
                <a:sym typeface="Arial Black"/>
              </a:rPr>
              <a:t>ZÁBAVNÉ</a:t>
            </a:r>
            <a:endParaRPr/>
          </a:p>
        </p:txBody>
      </p:sp>
      <p:sp>
        <p:nvSpPr>
          <p:cNvPr id="158" name="Google Shape;158;p3"/>
          <p:cNvSpPr txBox="1"/>
          <p:nvPr/>
        </p:nvSpPr>
        <p:spPr>
          <a:xfrm>
            <a:off x="5154677" y="5709597"/>
            <a:ext cx="1819819" cy="1199115"/>
          </a:xfrm>
          <a:prstGeom prst="rect">
            <a:avLst/>
          </a:prstGeom>
          <a:noFill/>
          <a:ln>
            <a:noFill/>
          </a:ln>
        </p:spPr>
        <p:txBody>
          <a:bodyPr anchorCtr="0" anchor="t" bIns="45700" lIns="91425" spcFirstLastPara="1" rIns="91425" wrap="square" tIns="45700">
            <a:normAutofit/>
          </a:bodyPr>
          <a:lstStyle/>
          <a:p>
            <a:pPr indent="0" lvl="0" marL="0" marR="0" rtl="0" algn="l">
              <a:lnSpc>
                <a:spcPct val="100000"/>
              </a:lnSpc>
              <a:spcBef>
                <a:spcPts val="0"/>
              </a:spcBef>
              <a:spcAft>
                <a:spcPts val="0"/>
              </a:spcAft>
              <a:buClr>
                <a:schemeClr val="dk1"/>
              </a:buClr>
              <a:buSzPts val="800"/>
              <a:buFont typeface="Arial"/>
              <a:buNone/>
            </a:pPr>
            <a:r>
              <a:rPr b="0" i="0" lang="cs-CZ" sz="800" u="none" cap="none" strike="noStrike">
                <a:solidFill>
                  <a:schemeClr val="dk1"/>
                </a:solidFill>
                <a:latin typeface="Arial"/>
                <a:ea typeface="Arial"/>
                <a:cs typeface="Arial"/>
                <a:sym typeface="Arial"/>
              </a:rPr>
              <a:t>Hoax většinou působí na city a prosí příjemce o darování krve, hledání ztracené osoby, případně přímo vylákává peníze. Některé z těchto zpráv původně opravdu rozeslali lidé ve svízelné životní situaci, ale hoaxy často přežívají mnohem déle, než měl autor v úmyslu. </a:t>
            </a:r>
            <a:endParaRPr/>
          </a:p>
        </p:txBody>
      </p:sp>
      <p:sp>
        <p:nvSpPr>
          <p:cNvPr id="159" name="Google Shape;159;p3"/>
          <p:cNvSpPr txBox="1"/>
          <p:nvPr/>
        </p:nvSpPr>
        <p:spPr>
          <a:xfrm>
            <a:off x="5154677" y="5305596"/>
            <a:ext cx="1725344" cy="42023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CC0000"/>
              </a:buClr>
              <a:buSzPts val="1200"/>
              <a:buFont typeface="Arial"/>
              <a:buNone/>
            </a:pPr>
            <a:r>
              <a:rPr b="1" i="0" lang="cs-CZ" sz="1200" u="none" cap="none" strike="noStrike">
                <a:solidFill>
                  <a:srgbClr val="CC0000"/>
                </a:solidFill>
                <a:latin typeface="Arial Black"/>
                <a:ea typeface="Arial Black"/>
                <a:cs typeface="Arial Black"/>
                <a:sym typeface="Arial Black"/>
              </a:rPr>
              <a:t>PROSBY</a:t>
            </a:r>
            <a:endParaRPr/>
          </a:p>
        </p:txBody>
      </p:sp>
      <p:sp>
        <p:nvSpPr>
          <p:cNvPr id="160" name="Google Shape;160;p3"/>
          <p:cNvSpPr txBox="1"/>
          <p:nvPr/>
        </p:nvSpPr>
        <p:spPr>
          <a:xfrm>
            <a:off x="585178" y="7705883"/>
            <a:ext cx="6389318" cy="294561"/>
          </a:xfrm>
          <a:prstGeom prst="rect">
            <a:avLst/>
          </a:prstGeom>
          <a:noFill/>
          <a:ln>
            <a:noFill/>
          </a:ln>
        </p:spPr>
        <p:txBody>
          <a:bodyPr anchorCtr="0" anchor="t" bIns="45700" lIns="91425" spcFirstLastPara="1" rIns="91425" wrap="square" tIns="45700">
            <a:normAutofit/>
          </a:bodyPr>
          <a:lstStyle/>
          <a:p>
            <a:pPr indent="0" lvl="0" marL="0" marR="0" rtl="0" algn="ctr">
              <a:lnSpc>
                <a:spcPct val="90000"/>
              </a:lnSpc>
              <a:spcBef>
                <a:spcPts val="0"/>
              </a:spcBef>
              <a:spcAft>
                <a:spcPts val="0"/>
              </a:spcAft>
              <a:buClr>
                <a:schemeClr val="dk1"/>
              </a:buClr>
              <a:buSzPts val="1000"/>
              <a:buFont typeface="Arial"/>
              <a:buNone/>
            </a:pPr>
            <a:r>
              <a:rPr b="0" i="0" lang="cs-CZ" sz="1000" u="none" cap="none" strike="noStrike">
                <a:solidFill>
                  <a:schemeClr val="dk1"/>
                </a:solidFill>
                <a:latin typeface="Arial"/>
                <a:ea typeface="Arial"/>
                <a:cs typeface="Arial"/>
                <a:sym typeface="Arial"/>
              </a:rPr>
              <a:t>Typický text poplašné zprávy většinou obsahuje:</a:t>
            </a:r>
            <a:endParaRPr/>
          </a:p>
        </p:txBody>
      </p:sp>
      <p:sp>
        <p:nvSpPr>
          <p:cNvPr id="161" name="Google Shape;161;p3"/>
          <p:cNvSpPr txBox="1"/>
          <p:nvPr/>
        </p:nvSpPr>
        <p:spPr>
          <a:xfrm>
            <a:off x="1042907" y="7312713"/>
            <a:ext cx="5473861" cy="420230"/>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lt1"/>
              </a:buClr>
              <a:buSzPts val="1600"/>
              <a:buFont typeface="Arial"/>
              <a:buNone/>
            </a:pPr>
            <a:r>
              <a:rPr b="1" i="0" lang="cs-CZ" sz="1600" u="none" cap="none" strike="noStrike">
                <a:solidFill>
                  <a:schemeClr val="lt1"/>
                </a:solidFill>
                <a:latin typeface="Arial Black"/>
                <a:ea typeface="Arial Black"/>
                <a:cs typeface="Arial Black"/>
                <a:sym typeface="Arial Black"/>
              </a:rPr>
              <a:t>JAK HOAX POZNÁME?</a:t>
            </a:r>
            <a:endParaRPr/>
          </a:p>
        </p:txBody>
      </p:sp>
      <p:sp>
        <p:nvSpPr>
          <p:cNvPr id="162" name="Google Shape;162;p3"/>
          <p:cNvSpPr txBox="1"/>
          <p:nvPr/>
        </p:nvSpPr>
        <p:spPr>
          <a:xfrm>
            <a:off x="585178" y="8671876"/>
            <a:ext cx="1819819" cy="1013391"/>
          </a:xfrm>
          <a:prstGeom prst="rect">
            <a:avLst/>
          </a:prstGeom>
          <a:noFill/>
          <a:ln>
            <a:noFill/>
          </a:ln>
        </p:spPr>
        <p:txBody>
          <a:bodyPr anchorCtr="0" anchor="t" bIns="45700" lIns="91425" spcFirstLastPara="1" rIns="91425" wrap="square" tIns="45700">
            <a:normAutofit/>
          </a:bodyPr>
          <a:lstStyle/>
          <a:p>
            <a:pPr indent="-171450" lvl="0" marL="171450" marR="0" rtl="0" algn="l">
              <a:lnSpc>
                <a:spcPct val="100000"/>
              </a:lnSpc>
              <a:spcBef>
                <a:spcPts val="0"/>
              </a:spcBef>
              <a:spcAft>
                <a:spcPts val="0"/>
              </a:spcAft>
              <a:buClr>
                <a:srgbClr val="CC0000"/>
              </a:buClr>
              <a:buSzPts val="1200"/>
              <a:buFont typeface="Arial"/>
              <a:buChar char="•"/>
            </a:pPr>
            <a:r>
              <a:rPr b="0" i="0" lang="cs-CZ" sz="800" u="none" cap="none" strike="noStrike">
                <a:solidFill>
                  <a:schemeClr val="dk1"/>
                </a:solidFill>
                <a:latin typeface="Arial"/>
                <a:ea typeface="Arial"/>
                <a:cs typeface="Arial"/>
                <a:sym typeface="Arial"/>
              </a:rPr>
              <a:t>šokující informace</a:t>
            </a:r>
            <a:endParaRPr/>
          </a:p>
          <a:p>
            <a:pPr indent="-171450" lvl="0" marL="171450" marR="0" rtl="0" algn="l">
              <a:lnSpc>
                <a:spcPct val="100000"/>
              </a:lnSpc>
              <a:spcBef>
                <a:spcPts val="827"/>
              </a:spcBef>
              <a:spcAft>
                <a:spcPts val="0"/>
              </a:spcAft>
              <a:buClr>
                <a:srgbClr val="CC0000"/>
              </a:buClr>
              <a:buSzPts val="1200"/>
              <a:buFont typeface="Arial"/>
              <a:buChar char="•"/>
            </a:pPr>
            <a:r>
              <a:rPr b="0" i="0" lang="cs-CZ" sz="800" u="none" cap="none" strike="noStrike">
                <a:solidFill>
                  <a:schemeClr val="dk1"/>
                </a:solidFill>
                <a:latin typeface="Arial"/>
                <a:ea typeface="Arial"/>
                <a:cs typeface="Arial"/>
                <a:sym typeface="Arial"/>
              </a:rPr>
              <a:t>nové nebezpečí</a:t>
            </a:r>
            <a:endParaRPr/>
          </a:p>
          <a:p>
            <a:pPr indent="-171450" lvl="0" marL="171450" marR="0" rtl="0" algn="l">
              <a:lnSpc>
                <a:spcPct val="100000"/>
              </a:lnSpc>
              <a:spcBef>
                <a:spcPts val="827"/>
              </a:spcBef>
              <a:spcAft>
                <a:spcPts val="0"/>
              </a:spcAft>
              <a:buClr>
                <a:srgbClr val="CC0000"/>
              </a:buClr>
              <a:buSzPts val="1200"/>
              <a:buFont typeface="Arial"/>
              <a:buChar char="•"/>
            </a:pPr>
            <a:r>
              <a:rPr b="0" i="0" lang="cs-CZ" sz="800" u="none" cap="none" strike="noStrike">
                <a:solidFill>
                  <a:schemeClr val="dk1"/>
                </a:solidFill>
                <a:latin typeface="Arial"/>
                <a:ea typeface="Arial"/>
                <a:cs typeface="Arial"/>
                <a:sym typeface="Arial"/>
              </a:rPr>
              <a:t>naléhavá pomoc</a:t>
            </a:r>
            <a:endParaRPr/>
          </a:p>
          <a:p>
            <a:pPr indent="-171450" lvl="0" marL="171450" marR="0" rtl="0" algn="l">
              <a:lnSpc>
                <a:spcPct val="100000"/>
              </a:lnSpc>
              <a:spcBef>
                <a:spcPts val="827"/>
              </a:spcBef>
              <a:spcAft>
                <a:spcPts val="0"/>
              </a:spcAft>
              <a:buClr>
                <a:srgbClr val="CC0000"/>
              </a:buClr>
              <a:buSzPts val="1200"/>
              <a:buFont typeface="Arial"/>
              <a:buChar char="•"/>
            </a:pPr>
            <a:r>
              <a:rPr b="0" i="0" lang="cs-CZ" sz="800" u="none" cap="none" strike="noStrike">
                <a:solidFill>
                  <a:schemeClr val="dk1"/>
                </a:solidFill>
                <a:latin typeface="Arial"/>
                <a:ea typeface="Arial"/>
                <a:cs typeface="Arial"/>
                <a:sym typeface="Arial"/>
              </a:rPr>
              <a:t>tajné informace</a:t>
            </a:r>
            <a:br>
              <a:rPr b="0" i="0" lang="cs-CZ" sz="800" u="none" cap="none" strike="noStrike">
                <a:solidFill>
                  <a:schemeClr val="dk1"/>
                </a:solidFill>
                <a:latin typeface="Arial"/>
                <a:ea typeface="Arial"/>
                <a:cs typeface="Arial"/>
                <a:sym typeface="Arial"/>
              </a:rPr>
            </a:br>
            <a:endParaRPr b="0" i="0" sz="800" u="none" cap="none" strike="noStrike">
              <a:solidFill>
                <a:schemeClr val="dk1"/>
              </a:solidFill>
              <a:latin typeface="Arial"/>
              <a:ea typeface="Arial"/>
              <a:cs typeface="Arial"/>
              <a:sym typeface="Arial"/>
            </a:endParaRPr>
          </a:p>
        </p:txBody>
      </p:sp>
      <p:sp>
        <p:nvSpPr>
          <p:cNvPr id="163" name="Google Shape;163;p3"/>
          <p:cNvSpPr txBox="1"/>
          <p:nvPr/>
        </p:nvSpPr>
        <p:spPr>
          <a:xfrm>
            <a:off x="585177" y="8025828"/>
            <a:ext cx="1864193" cy="646048"/>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CC0000"/>
              </a:buClr>
              <a:buSzPts val="1200"/>
              <a:buFont typeface="Arial"/>
              <a:buNone/>
            </a:pPr>
            <a:r>
              <a:rPr b="1" i="0" lang="cs-CZ" sz="1200" u="none" cap="none" strike="noStrike">
                <a:solidFill>
                  <a:srgbClr val="CC0000"/>
                </a:solidFill>
                <a:latin typeface="Arial Black"/>
                <a:ea typeface="Arial Black"/>
                <a:cs typeface="Arial Black"/>
                <a:sym typeface="Arial Black"/>
              </a:rPr>
              <a:t>DŮKAZ O VLASTNÍ DŮVĚRYHODNOSTI, DŮLEŽITOSTI</a:t>
            </a:r>
            <a:endParaRPr/>
          </a:p>
        </p:txBody>
      </p:sp>
      <p:sp>
        <p:nvSpPr>
          <p:cNvPr id="164" name="Google Shape;164;p3"/>
          <p:cNvSpPr txBox="1"/>
          <p:nvPr/>
        </p:nvSpPr>
        <p:spPr>
          <a:xfrm>
            <a:off x="2892114" y="8671876"/>
            <a:ext cx="1819819" cy="1013391"/>
          </a:xfrm>
          <a:prstGeom prst="rect">
            <a:avLst/>
          </a:prstGeom>
          <a:noFill/>
          <a:ln>
            <a:noFill/>
          </a:ln>
        </p:spPr>
        <p:txBody>
          <a:bodyPr anchorCtr="0" anchor="t" bIns="45700" lIns="91425" spcFirstLastPara="1" rIns="91425" wrap="square" tIns="45700">
            <a:normAutofit/>
          </a:bodyPr>
          <a:lstStyle/>
          <a:p>
            <a:pPr indent="-171450" lvl="0" marL="171450" marR="0" rtl="0" algn="l">
              <a:lnSpc>
                <a:spcPct val="100000"/>
              </a:lnSpc>
              <a:spcBef>
                <a:spcPts val="0"/>
              </a:spcBef>
              <a:spcAft>
                <a:spcPts val="0"/>
              </a:spcAft>
              <a:buClr>
                <a:srgbClr val="CC0000"/>
              </a:buClr>
              <a:buSzPts val="1200"/>
              <a:buFont typeface="Arial"/>
              <a:buChar char="•"/>
            </a:pPr>
            <a:r>
              <a:rPr b="0" i="0" lang="cs-CZ" sz="800" u="none" cap="none" strike="noStrike">
                <a:solidFill>
                  <a:schemeClr val="dk1"/>
                </a:solidFill>
                <a:latin typeface="Arial"/>
                <a:ea typeface="Arial"/>
                <a:cs typeface="Arial"/>
                <a:sym typeface="Arial"/>
              </a:rPr>
              <a:t>„FBI varuje...“</a:t>
            </a:r>
            <a:endParaRPr/>
          </a:p>
          <a:p>
            <a:pPr indent="-171450" lvl="0" marL="171450" marR="0" rtl="0" algn="l">
              <a:lnSpc>
                <a:spcPct val="100000"/>
              </a:lnSpc>
              <a:spcBef>
                <a:spcPts val="827"/>
              </a:spcBef>
              <a:spcAft>
                <a:spcPts val="0"/>
              </a:spcAft>
              <a:buClr>
                <a:srgbClr val="CC0000"/>
              </a:buClr>
              <a:buSzPts val="1200"/>
              <a:buFont typeface="Arial"/>
              <a:buChar char="•"/>
            </a:pPr>
            <a:r>
              <a:rPr b="0" i="0" lang="cs-CZ" sz="800" u="none" cap="none" strike="noStrike">
                <a:solidFill>
                  <a:schemeClr val="dk1"/>
                </a:solidFill>
                <a:latin typeface="Arial"/>
                <a:ea typeface="Arial"/>
                <a:cs typeface="Arial"/>
                <a:sym typeface="Arial"/>
              </a:rPr>
              <a:t>„Microsoft upozorňuje…“</a:t>
            </a:r>
            <a:endParaRPr/>
          </a:p>
          <a:p>
            <a:pPr indent="-171450" lvl="0" marL="171450" marR="0" rtl="0" algn="l">
              <a:lnSpc>
                <a:spcPct val="100000"/>
              </a:lnSpc>
              <a:spcBef>
                <a:spcPts val="827"/>
              </a:spcBef>
              <a:spcAft>
                <a:spcPts val="0"/>
              </a:spcAft>
              <a:buClr>
                <a:srgbClr val="CC0000"/>
              </a:buClr>
              <a:buSzPts val="1200"/>
              <a:buFont typeface="Arial"/>
              <a:buChar char="•"/>
            </a:pPr>
            <a:r>
              <a:rPr b="0" i="0" lang="cs-CZ" sz="800" u="none" cap="none" strike="noStrike">
                <a:solidFill>
                  <a:schemeClr val="dk1"/>
                </a:solidFill>
                <a:latin typeface="Arial"/>
                <a:ea typeface="Arial"/>
                <a:cs typeface="Arial"/>
                <a:sym typeface="Arial"/>
              </a:rPr>
              <a:t>„Zdravotnická organizace zjistila…“</a:t>
            </a:r>
            <a:br>
              <a:rPr b="0" i="0" lang="cs-CZ" sz="800" u="none" cap="none" strike="noStrike">
                <a:solidFill>
                  <a:schemeClr val="dk1"/>
                </a:solidFill>
                <a:latin typeface="Arial"/>
                <a:ea typeface="Arial"/>
                <a:cs typeface="Arial"/>
                <a:sym typeface="Arial"/>
              </a:rPr>
            </a:br>
            <a:endParaRPr b="0" i="0" sz="800" u="none" cap="none" strike="noStrike">
              <a:solidFill>
                <a:schemeClr val="dk1"/>
              </a:solidFill>
              <a:latin typeface="Arial"/>
              <a:ea typeface="Arial"/>
              <a:cs typeface="Arial"/>
              <a:sym typeface="Arial"/>
            </a:endParaRPr>
          </a:p>
        </p:txBody>
      </p:sp>
      <p:sp>
        <p:nvSpPr>
          <p:cNvPr id="165" name="Google Shape;165;p3"/>
          <p:cNvSpPr txBox="1"/>
          <p:nvPr/>
        </p:nvSpPr>
        <p:spPr>
          <a:xfrm>
            <a:off x="2892114" y="8025508"/>
            <a:ext cx="1725344" cy="561992"/>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CC0000"/>
              </a:buClr>
              <a:buSzPts val="1200"/>
              <a:buFont typeface="Arial"/>
              <a:buNone/>
            </a:pPr>
            <a:r>
              <a:rPr b="1" i="0" lang="cs-CZ" sz="1200" u="none" cap="none" strike="noStrike">
                <a:solidFill>
                  <a:srgbClr val="CC0000"/>
                </a:solidFill>
                <a:latin typeface="Arial Black"/>
                <a:ea typeface="Arial Black"/>
                <a:cs typeface="Arial Black"/>
                <a:sym typeface="Arial Black"/>
              </a:rPr>
              <a:t>ODKAZ NA DŮVĚRYHODNÉ ZDROJE</a:t>
            </a:r>
            <a:endParaRPr/>
          </a:p>
        </p:txBody>
      </p:sp>
      <p:sp>
        <p:nvSpPr>
          <p:cNvPr id="166" name="Google Shape;166;p3"/>
          <p:cNvSpPr txBox="1"/>
          <p:nvPr/>
        </p:nvSpPr>
        <p:spPr>
          <a:xfrm>
            <a:off x="5154677" y="8020237"/>
            <a:ext cx="1725344" cy="561992"/>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CC0000"/>
              </a:buClr>
              <a:buSzPts val="1200"/>
              <a:buFont typeface="Arial"/>
              <a:buNone/>
            </a:pPr>
            <a:r>
              <a:rPr b="1" i="0" lang="cs-CZ" sz="1200" u="none" cap="none" strike="noStrike">
                <a:solidFill>
                  <a:srgbClr val="CC0000"/>
                </a:solidFill>
                <a:latin typeface="Arial Black"/>
                <a:ea typeface="Arial Black"/>
                <a:cs typeface="Arial Black"/>
                <a:sym typeface="Arial Black"/>
              </a:rPr>
              <a:t>VÝZVU K DALŠÍMU ROZESLÁNÍ</a:t>
            </a:r>
            <a:endParaRPr/>
          </a:p>
        </p:txBody>
      </p:sp>
      <p:sp>
        <p:nvSpPr>
          <p:cNvPr id="167" name="Google Shape;167;p3"/>
          <p:cNvSpPr/>
          <p:nvPr/>
        </p:nvSpPr>
        <p:spPr>
          <a:xfrm>
            <a:off x="1890712" y="10080003"/>
            <a:ext cx="3778250" cy="45384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cs-CZ" sz="700" u="none" cap="none" strike="noStrike">
                <a:solidFill>
                  <a:srgbClr val="B9C7D4"/>
                </a:solidFill>
                <a:latin typeface="Arial"/>
                <a:ea typeface="Arial"/>
                <a:cs typeface="Arial"/>
                <a:sym typeface="Arial"/>
              </a:rPr>
              <a:t>Zdroj 1: </a:t>
            </a:r>
            <a:r>
              <a:rPr b="1" i="0" lang="cs-CZ" sz="700" u="sng" cap="none" strike="noStrike">
                <a:solidFill>
                  <a:srgbClr val="B9C7D4"/>
                </a:solidFill>
                <a:latin typeface="Arial"/>
                <a:ea typeface="Arial"/>
                <a:cs typeface="Arial"/>
                <a:sym typeface="Arial"/>
                <a:hlinkClick r:id="rId4">
                  <a:extLst>
                    <a:ext uri="{A12FA001-AC4F-418D-AE19-62706E023703}">
                      <ahyp:hlinkClr val="tx"/>
                    </a:ext>
                  </a:extLst>
                </a:hlinkClick>
              </a:rPr>
              <a:t>https://www.hoax.cz/hoax/co-je-to-hoax</a:t>
            </a:r>
            <a:endParaRPr b="1" i="0" sz="700" u="none" cap="none" strike="noStrike">
              <a:solidFill>
                <a:srgbClr val="B9C7D4"/>
              </a:solidFill>
              <a:latin typeface="Arial"/>
              <a:ea typeface="Arial"/>
              <a:cs typeface="Arial"/>
              <a:sym typeface="Arial"/>
            </a:endParaRPr>
          </a:p>
          <a:p>
            <a:pPr indent="0" lvl="0" marL="0" marR="0" rtl="0" algn="ctr">
              <a:lnSpc>
                <a:spcPct val="115000"/>
              </a:lnSpc>
              <a:spcBef>
                <a:spcPts val="0"/>
              </a:spcBef>
              <a:spcAft>
                <a:spcPts val="0"/>
              </a:spcAft>
              <a:buNone/>
            </a:pPr>
            <a:r>
              <a:rPr b="1" i="0" lang="cs-CZ" sz="700" u="none" cap="none" strike="noStrike">
                <a:solidFill>
                  <a:srgbClr val="B9C7D4"/>
                </a:solidFill>
                <a:latin typeface="Arial"/>
                <a:ea typeface="Arial"/>
                <a:cs typeface="Arial"/>
                <a:sym typeface="Arial"/>
              </a:rPr>
              <a:t> </a:t>
            </a:r>
            <a:endParaRPr/>
          </a:p>
          <a:p>
            <a:pPr indent="0" lvl="0" marL="0" marR="0" rtl="0" algn="ctr">
              <a:lnSpc>
                <a:spcPct val="115000"/>
              </a:lnSpc>
              <a:spcBef>
                <a:spcPts val="0"/>
              </a:spcBef>
              <a:spcAft>
                <a:spcPts val="0"/>
              </a:spcAft>
              <a:buNone/>
            </a:pPr>
            <a:r>
              <a:rPr b="1" i="0" lang="cs-CZ" sz="700" u="none" cap="none" strike="noStrike">
                <a:solidFill>
                  <a:srgbClr val="B9C7D4"/>
                </a:solidFill>
                <a:latin typeface="Arial"/>
                <a:ea typeface="Arial"/>
                <a:cs typeface="Arial"/>
                <a:sym typeface="Arial"/>
              </a:rPr>
              <a:t>Zdroj 2: </a:t>
            </a:r>
            <a:r>
              <a:rPr b="1" i="0" lang="cs-CZ" sz="700" u="sng" cap="none" strike="noStrike">
                <a:solidFill>
                  <a:srgbClr val="B9C7D4"/>
                </a:solidFill>
                <a:latin typeface="Arial"/>
                <a:ea typeface="Arial"/>
                <a:cs typeface="Arial"/>
                <a:sym typeface="Arial"/>
                <a:hlinkClick r:id="rId5">
                  <a:extLst>
                    <a:ext uri="{A12FA001-AC4F-418D-AE19-62706E023703}">
                      <ahyp:hlinkClr val="tx"/>
                    </a:ext>
                  </a:extLst>
                </a:hlinkClick>
              </a:rPr>
              <a:t>https://www.e-bezpeci.cz/index.php/temata/hoax-spam/91-25</a:t>
            </a:r>
            <a:endParaRPr b="1" i="0" sz="700" u="none" cap="none" strike="noStrike">
              <a:solidFill>
                <a:srgbClr val="B9C7D4"/>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pic>
        <p:nvPicPr>
          <p:cNvPr id="173" name="Google Shape;173;p4"/>
          <p:cNvPicPr preferRelativeResize="0"/>
          <p:nvPr/>
        </p:nvPicPr>
        <p:blipFill rotWithShape="1">
          <a:blip r:embed="rId3">
            <a:alphaModFix/>
          </a:blip>
          <a:srcRect b="0" l="0" r="0" t="0"/>
          <a:stretch/>
        </p:blipFill>
        <p:spPr>
          <a:xfrm>
            <a:off x="2233299" y="1006546"/>
            <a:ext cx="584200" cy="647700"/>
          </a:xfrm>
          <a:prstGeom prst="rect">
            <a:avLst/>
          </a:prstGeom>
          <a:noFill/>
          <a:ln>
            <a:noFill/>
          </a:ln>
        </p:spPr>
      </p:pic>
      <p:sp>
        <p:nvSpPr>
          <p:cNvPr id="174" name="Google Shape;174;p4"/>
          <p:cNvSpPr txBox="1"/>
          <p:nvPr>
            <p:ph type="ctrTitle"/>
          </p:nvPr>
        </p:nvSpPr>
        <p:spPr>
          <a:xfrm>
            <a:off x="2892114" y="1006546"/>
            <a:ext cx="2787170" cy="539311"/>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rgbClr val="CC0000"/>
              </a:buClr>
              <a:buSzPts val="2160"/>
              <a:buFont typeface="Arial Black"/>
              <a:buNone/>
            </a:pPr>
            <a:r>
              <a:rPr lang="cs-CZ" sz="2160"/>
              <a:t>DEZINFORMACE</a:t>
            </a:r>
            <a:endParaRPr/>
          </a:p>
        </p:txBody>
      </p:sp>
      <p:sp>
        <p:nvSpPr>
          <p:cNvPr id="175" name="Google Shape;175;p4"/>
          <p:cNvSpPr txBox="1"/>
          <p:nvPr>
            <p:ph idx="1" type="subTitle"/>
          </p:nvPr>
        </p:nvSpPr>
        <p:spPr>
          <a:xfrm>
            <a:off x="585178" y="2299268"/>
            <a:ext cx="6389318" cy="50653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1000"/>
              <a:buNone/>
            </a:pPr>
            <a:r>
              <a:rPr lang="cs-CZ" sz="1000"/>
              <a:t>Pojem „dezinformace“ znamená šíření záměrně nepravdivých informací, obzvláště pak státními aktéry nebo jejich odnožemi vůči cizímu státu nebo vůči médiím, s cílem ovlivnit rozhodování nebo názory těch, kteří je přijímají. </a:t>
            </a:r>
            <a:endParaRPr/>
          </a:p>
        </p:txBody>
      </p:sp>
      <p:sp>
        <p:nvSpPr>
          <p:cNvPr id="176" name="Google Shape;176;p4"/>
          <p:cNvSpPr txBox="1"/>
          <p:nvPr/>
        </p:nvSpPr>
        <p:spPr>
          <a:xfrm>
            <a:off x="341872" y="1906098"/>
            <a:ext cx="6875930" cy="420230"/>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CC0000"/>
              </a:buClr>
              <a:buSzPts val="1600"/>
              <a:buFont typeface="Arial"/>
              <a:buNone/>
            </a:pPr>
            <a:r>
              <a:rPr b="1" i="0" lang="cs-CZ" sz="1600" u="none" cap="none" strike="noStrike">
                <a:solidFill>
                  <a:srgbClr val="CC0000"/>
                </a:solidFill>
                <a:latin typeface="Arial Black"/>
                <a:ea typeface="Arial Black"/>
                <a:cs typeface="Arial Black"/>
                <a:sym typeface="Arial Black"/>
              </a:rPr>
              <a:t>DEZINFORMACE: </a:t>
            </a:r>
            <a:r>
              <a:rPr b="1" i="0" lang="cs-CZ" sz="1600" u="none" cap="none" strike="noStrike">
                <a:solidFill>
                  <a:schemeClr val="lt1"/>
                </a:solidFill>
                <a:latin typeface="Arial Black"/>
                <a:ea typeface="Arial Black"/>
                <a:cs typeface="Arial Black"/>
                <a:sym typeface="Arial Black"/>
              </a:rPr>
              <a:t>SYSTEMATICKÉ A ÚMYSLNÉ KLAMÁNÍ</a:t>
            </a:r>
            <a:endParaRPr/>
          </a:p>
        </p:txBody>
      </p:sp>
      <p:sp>
        <p:nvSpPr>
          <p:cNvPr id="177" name="Google Shape;177;p4"/>
          <p:cNvSpPr txBox="1"/>
          <p:nvPr/>
        </p:nvSpPr>
        <p:spPr>
          <a:xfrm>
            <a:off x="1338958" y="10331628"/>
            <a:ext cx="4881758" cy="120546"/>
          </a:xfrm>
          <a:prstGeom prst="rect">
            <a:avLst/>
          </a:prstGeom>
          <a:noFill/>
          <a:ln>
            <a:noFill/>
          </a:ln>
        </p:spPr>
        <p:txBody>
          <a:bodyPr anchorCtr="0" anchor="t" bIns="0" lIns="0" spcFirstLastPara="1" rIns="0" wrap="square" tIns="12700">
            <a:spAutoFit/>
          </a:bodyPr>
          <a:lstStyle/>
          <a:p>
            <a:pPr indent="0" lvl="0" marL="0" marR="0" rtl="0" algn="ctr">
              <a:spcBef>
                <a:spcPts val="0"/>
              </a:spcBef>
              <a:spcAft>
                <a:spcPts val="0"/>
              </a:spcAft>
              <a:buNone/>
            </a:pPr>
            <a:r>
              <a:rPr b="1" i="0" lang="cs-CZ" sz="700" u="none" cap="none" strike="noStrike">
                <a:solidFill>
                  <a:srgbClr val="B9C7D4"/>
                </a:solidFill>
                <a:latin typeface="Arial"/>
                <a:ea typeface="Arial"/>
                <a:cs typeface="Arial"/>
                <a:sym typeface="Arial"/>
              </a:rPr>
              <a:t>Zdroj: </a:t>
            </a:r>
            <a:r>
              <a:rPr b="1" i="0" lang="cs-CZ" sz="700" u="sng" cap="none" strike="noStrike">
                <a:solidFill>
                  <a:srgbClr val="B9C7D4"/>
                </a:solidFill>
                <a:latin typeface="Arial"/>
                <a:ea typeface="Arial"/>
                <a:cs typeface="Arial"/>
                <a:sym typeface="Arial"/>
                <a:hlinkClick r:id="rId4">
                  <a:extLst>
                    <a:ext uri="{A12FA001-AC4F-418D-AE19-62706E023703}">
                      <ahyp:hlinkClr val="tx"/>
                    </a:ext>
                  </a:extLst>
                </a:hlinkClick>
              </a:rPr>
              <a:t>https://www.mvcr.cz/cthh/clanek/definice-dezinformaci-a-propagandy.aspx</a:t>
            </a:r>
            <a:endParaRPr b="1" i="0" sz="700" u="none" cap="none" strike="noStrike">
              <a:solidFill>
                <a:srgbClr val="B9C7D4"/>
              </a:solidFill>
              <a:latin typeface="Arial"/>
              <a:ea typeface="Arial"/>
              <a:cs typeface="Arial"/>
              <a:sym typeface="Arial"/>
            </a:endParaRPr>
          </a:p>
        </p:txBody>
      </p:sp>
      <p:sp>
        <p:nvSpPr>
          <p:cNvPr id="178" name="Google Shape;178;p4"/>
          <p:cNvSpPr txBox="1"/>
          <p:nvPr/>
        </p:nvSpPr>
        <p:spPr>
          <a:xfrm>
            <a:off x="585178" y="3527433"/>
            <a:ext cx="6389318" cy="5132473"/>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chemeClr val="dk1"/>
              </a:buClr>
              <a:buSzPts val="1000"/>
              <a:buFont typeface="Arial"/>
              <a:buNone/>
            </a:pPr>
            <a:r>
              <a:rPr b="0" i="0" lang="cs-CZ" sz="1000" u="none" cap="none" strike="noStrike">
                <a:solidFill>
                  <a:schemeClr val="dk1"/>
                </a:solidFill>
                <a:latin typeface="Arial"/>
                <a:ea typeface="Arial"/>
                <a:cs typeface="Arial"/>
                <a:sym typeface="Arial"/>
              </a:rPr>
              <a:t>Misinformace je nesprávná nebo zavádějící informace, která není šířena ani systematicky, ani úmyslně s cílem ovlivnit rozhodování nebo názory těch, kteří ji přijímají. Ačkoliv se jedná o neutrální jev, mohou misinformace v případech, kdy jsou šířeny ve velkém rozsahu a bez náležité opravy, vést ke stejnému výsledku, jako dezinformace – tedy k přijetí rozhodnutí nebo osvojení názorů na základě nepravdivých informací.</a:t>
            </a:r>
            <a:endParaRPr/>
          </a:p>
          <a:p>
            <a:pPr indent="0" lvl="0" marL="0" marR="0" rtl="0" algn="l">
              <a:lnSpc>
                <a:spcPct val="90000"/>
              </a:lnSpc>
              <a:spcBef>
                <a:spcPts val="827"/>
              </a:spcBef>
              <a:spcAft>
                <a:spcPts val="0"/>
              </a:spcAft>
              <a:buClr>
                <a:schemeClr val="dk1"/>
              </a:buClr>
              <a:buSzPts val="1000"/>
              <a:buFont typeface="Arial"/>
              <a:buNone/>
            </a:pPr>
            <a:r>
              <a:rPr b="0" i="0" lang="cs-CZ" sz="1000" u="none" cap="none" strike="noStrike">
                <a:solidFill>
                  <a:schemeClr val="dk1"/>
                </a:solidFill>
                <a:latin typeface="Arial"/>
                <a:ea typeface="Arial"/>
                <a:cs typeface="Arial"/>
                <a:sym typeface="Arial"/>
              </a:rPr>
              <a:t>Dalším příkladem je tzv. „obsah bez záruky“ – tedy informace bez záruky kvality, obsahu i původu. Dezinformace svůj původ cíleně zatajují či falšují (podobně jako padělané zboží) nebo svůj původ vůbec neuvádějí a nikdy neručí za obsah informací. Důvěryhodná média naopak zdroje ověřují, uvádějí fakta (a tam, kde nejsou k dispozici, jasně rozlišují fakta od domněnek či názorů) a za kvalitu šířených informací odpovídají (např. tím, že v případě pochybení zveřejní omluvu a opravu).</a:t>
            </a:r>
            <a:endParaRPr/>
          </a:p>
          <a:p>
            <a:pPr indent="0" lvl="0" marL="0" marR="0" rtl="0" algn="l">
              <a:lnSpc>
                <a:spcPct val="90000"/>
              </a:lnSpc>
              <a:spcBef>
                <a:spcPts val="827"/>
              </a:spcBef>
              <a:spcAft>
                <a:spcPts val="0"/>
              </a:spcAft>
              <a:buClr>
                <a:schemeClr val="dk1"/>
              </a:buClr>
              <a:buSzPts val="1000"/>
              <a:buFont typeface="Arial"/>
              <a:buNone/>
            </a:pPr>
            <a:r>
              <a:rPr b="0" i="0" lang="cs-CZ" sz="1000" u="none" cap="none" strike="noStrike">
                <a:solidFill>
                  <a:schemeClr val="dk1"/>
                </a:solidFill>
                <a:latin typeface="Arial"/>
                <a:ea typeface="Arial"/>
                <a:cs typeface="Arial"/>
                <a:sym typeface="Arial"/>
              </a:rPr>
              <a:t>Značná část toho, co publikují dezinformační platformy, se může zakládat na faktech, avšak obsahovat vymyšlenou nebo zkreslenou „nadstavbu“. Tím získávají dezinformace falešný punc věrohodnosti.</a:t>
            </a:r>
            <a:endParaRPr/>
          </a:p>
          <a:p>
            <a:pPr indent="0" lvl="0" marL="0" marR="0" rtl="0" algn="l">
              <a:lnSpc>
                <a:spcPct val="90000"/>
              </a:lnSpc>
              <a:spcBef>
                <a:spcPts val="827"/>
              </a:spcBef>
              <a:spcAft>
                <a:spcPts val="0"/>
              </a:spcAft>
              <a:buClr>
                <a:schemeClr val="dk1"/>
              </a:buClr>
              <a:buSzPts val="1000"/>
              <a:buFont typeface="Arial"/>
              <a:buNone/>
            </a:pPr>
            <a:r>
              <a:rPr b="0" i="0" lang="cs-CZ" sz="1000" u="none" cap="none" strike="noStrike">
                <a:solidFill>
                  <a:schemeClr val="dk1"/>
                </a:solidFill>
                <a:latin typeface="Arial"/>
                <a:ea typeface="Arial"/>
                <a:cs typeface="Arial"/>
                <a:sym typeface="Arial"/>
              </a:rPr>
              <a:t>Nebezpečí tkví v tom, že dezinformační obsah nepodkopává autoritu např. jednoho konkrétního politika nebo politické strany, ale často způsobuje nedůvěru vůči médiím jako takovým, vůči politickému systému či samotné demokracii. Navíc vzbuzují apatii, jelikož šíří myšlenku, že „věřit se nedá ničemu“ a „dělat s tím nejde nic“, protože všechno mají v rukou všemocné šedé eminence.</a:t>
            </a:r>
            <a:endParaRPr/>
          </a:p>
        </p:txBody>
      </p:sp>
      <p:sp>
        <p:nvSpPr>
          <p:cNvPr id="179" name="Google Shape;179;p4"/>
          <p:cNvSpPr txBox="1"/>
          <p:nvPr/>
        </p:nvSpPr>
        <p:spPr>
          <a:xfrm>
            <a:off x="341872" y="3134263"/>
            <a:ext cx="6875930" cy="420230"/>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CC0000"/>
              </a:buClr>
              <a:buSzPts val="1600"/>
              <a:buFont typeface="Arial"/>
              <a:buNone/>
            </a:pPr>
            <a:r>
              <a:rPr b="1" i="0" lang="cs-CZ" sz="1600" u="none" cap="none" strike="noStrike">
                <a:solidFill>
                  <a:srgbClr val="CC0000"/>
                </a:solidFill>
                <a:latin typeface="Arial Black"/>
                <a:ea typeface="Arial Black"/>
                <a:cs typeface="Arial Black"/>
                <a:sym typeface="Arial Black"/>
              </a:rPr>
              <a:t>MISINFORMACE: </a:t>
            </a:r>
            <a:r>
              <a:rPr b="1" i="0" lang="cs-CZ" sz="1600" u="none" cap="none" strike="noStrike">
                <a:solidFill>
                  <a:schemeClr val="lt1"/>
                </a:solidFill>
                <a:latin typeface="Arial Black"/>
                <a:ea typeface="Arial Black"/>
                <a:cs typeface="Arial Black"/>
                <a:sym typeface="Arial Black"/>
              </a:rPr>
              <a:t>NEÚMYSLNĚ NESPRÁVNÉ INFORMACE</a:t>
            </a:r>
            <a:endParaRPr/>
          </a:p>
        </p:txBody>
      </p:sp>
      <p:pic>
        <p:nvPicPr>
          <p:cNvPr descr="Obsah obrázku podepsat, hodiny, kreslení&#10;&#10;Popis byl vytvořen automaticky" id="180" name="Google Shape;180;p4"/>
          <p:cNvPicPr preferRelativeResize="0"/>
          <p:nvPr/>
        </p:nvPicPr>
        <p:blipFill rotWithShape="1">
          <a:blip r:embed="rId5">
            <a:alphaModFix/>
          </a:blip>
          <a:srcRect b="0" l="0" r="0" t="0"/>
          <a:stretch/>
        </p:blipFill>
        <p:spPr>
          <a:xfrm>
            <a:off x="1787346" y="6619580"/>
            <a:ext cx="3984982" cy="281661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pic>
        <p:nvPicPr>
          <p:cNvPr id="186" name="Google Shape;186;p5"/>
          <p:cNvPicPr preferRelativeResize="0"/>
          <p:nvPr/>
        </p:nvPicPr>
        <p:blipFill rotWithShape="1">
          <a:blip r:embed="rId3">
            <a:alphaModFix/>
          </a:blip>
          <a:srcRect b="0" l="0" r="0" t="0"/>
          <a:stretch/>
        </p:blipFill>
        <p:spPr>
          <a:xfrm>
            <a:off x="2086675" y="1006546"/>
            <a:ext cx="609600" cy="635000"/>
          </a:xfrm>
          <a:prstGeom prst="rect">
            <a:avLst/>
          </a:prstGeom>
          <a:noFill/>
          <a:ln>
            <a:noFill/>
          </a:ln>
        </p:spPr>
      </p:pic>
      <p:sp>
        <p:nvSpPr>
          <p:cNvPr id="187" name="Google Shape;187;p5"/>
          <p:cNvSpPr txBox="1"/>
          <p:nvPr>
            <p:ph type="ctrTitle"/>
          </p:nvPr>
        </p:nvSpPr>
        <p:spPr>
          <a:xfrm>
            <a:off x="2844467" y="931333"/>
            <a:ext cx="2590417" cy="785427"/>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rgbClr val="CC0000"/>
              </a:buClr>
              <a:buSzPts val="2400"/>
              <a:buFont typeface="Arial Black"/>
              <a:buNone/>
            </a:pPr>
            <a:r>
              <a:rPr lang="cs-CZ"/>
              <a:t>KONSPIRAČNÍ TEORIE</a:t>
            </a:r>
            <a:endParaRPr/>
          </a:p>
        </p:txBody>
      </p:sp>
      <p:sp>
        <p:nvSpPr>
          <p:cNvPr id="188" name="Google Shape;188;p5"/>
          <p:cNvSpPr txBox="1"/>
          <p:nvPr>
            <p:ph idx="1" type="subTitle"/>
          </p:nvPr>
        </p:nvSpPr>
        <p:spPr>
          <a:xfrm>
            <a:off x="585178" y="2299268"/>
            <a:ext cx="6389318" cy="232728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1000"/>
              <a:buNone/>
            </a:pPr>
            <a:r>
              <a:rPr lang="cs-CZ" sz="1000"/>
              <a:t>Při analýze populistických rámování a konspiračních teorií se hranice mezi konspiracemi, lživými tvrzeními a politickou propagandou velmi často stírají. I proto je důležité konspirační teorie zcela oddělit od obyčejných pomluv, folklóru a tzv. městských legend. </a:t>
            </a:r>
            <a:endParaRPr/>
          </a:p>
          <a:p>
            <a:pPr indent="0" lvl="0" marL="0" rtl="0" algn="l">
              <a:lnSpc>
                <a:spcPct val="90000"/>
              </a:lnSpc>
              <a:spcBef>
                <a:spcPts val="827"/>
              </a:spcBef>
              <a:spcAft>
                <a:spcPts val="0"/>
              </a:spcAft>
              <a:buClr>
                <a:schemeClr val="dk1"/>
              </a:buClr>
              <a:buSzPts val="1000"/>
              <a:buNone/>
            </a:pPr>
            <a:r>
              <a:rPr lang="cs-CZ" sz="1000"/>
              <a:t>V nejobecnějším pojetí vysvětlují konspirační teorie historii jako sled událostí ovládaných mocnými, až démonickými silami a rozdělují všechno dění na jasně oddělené světy dobra a zla.</a:t>
            </a:r>
            <a:endParaRPr/>
          </a:p>
          <a:p>
            <a:pPr indent="0" lvl="0" marL="0" rtl="0" algn="l">
              <a:lnSpc>
                <a:spcPct val="90000"/>
              </a:lnSpc>
              <a:spcBef>
                <a:spcPts val="827"/>
              </a:spcBef>
              <a:spcAft>
                <a:spcPts val="0"/>
              </a:spcAft>
              <a:buClr>
                <a:schemeClr val="dk1"/>
              </a:buClr>
              <a:buSzPts val="1000"/>
              <a:buNone/>
            </a:pPr>
            <a:r>
              <a:rPr lang="cs-CZ" sz="1000"/>
              <a:t>V užším slova smyslu chápeme konspirační teorie jako teorie, které podporují teze (nebo samy tyto teze ustanovují), že organizace (individualit či skupin) podnikají nebo podnikly v utajení určité kroky za účelem dosažení zlovolného konce.</a:t>
            </a:r>
            <a:endParaRPr/>
          </a:p>
          <a:p>
            <a:pPr indent="0" lvl="0" marL="0" rtl="0" algn="l">
              <a:lnSpc>
                <a:spcPct val="90000"/>
              </a:lnSpc>
              <a:spcBef>
                <a:spcPts val="827"/>
              </a:spcBef>
              <a:spcAft>
                <a:spcPts val="0"/>
              </a:spcAft>
              <a:buClr>
                <a:schemeClr val="dk1"/>
              </a:buClr>
              <a:buSzPts val="1000"/>
              <a:buNone/>
            </a:pPr>
            <a:r>
              <a:rPr lang="cs-CZ" sz="1000"/>
              <a:t>Většina konspiračních teorií sestává ze tří základních principů.</a:t>
            </a:r>
            <a:endParaRPr/>
          </a:p>
          <a:p>
            <a:pPr indent="0" lvl="0" marL="0" rtl="0" algn="l">
              <a:lnSpc>
                <a:spcPct val="90000"/>
              </a:lnSpc>
              <a:spcBef>
                <a:spcPts val="827"/>
              </a:spcBef>
              <a:spcAft>
                <a:spcPts val="0"/>
              </a:spcAft>
              <a:buClr>
                <a:schemeClr val="dk1"/>
              </a:buClr>
              <a:buSzPts val="1000"/>
              <a:buNone/>
            </a:pPr>
            <a:r>
              <a:t/>
            </a:r>
            <a:endParaRPr sz="1000"/>
          </a:p>
        </p:txBody>
      </p:sp>
      <p:sp>
        <p:nvSpPr>
          <p:cNvPr id="189" name="Google Shape;189;p5"/>
          <p:cNvSpPr txBox="1"/>
          <p:nvPr/>
        </p:nvSpPr>
        <p:spPr>
          <a:xfrm>
            <a:off x="1042907" y="1906098"/>
            <a:ext cx="5473861" cy="420230"/>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lt1"/>
              </a:buClr>
              <a:buSzPts val="1600"/>
              <a:buFont typeface="Arial"/>
              <a:buNone/>
            </a:pPr>
            <a:r>
              <a:rPr b="1" i="0" lang="cs-CZ" sz="1600" u="none" cap="none" strike="noStrike">
                <a:solidFill>
                  <a:schemeClr val="lt1"/>
                </a:solidFill>
                <a:latin typeface="Arial Black"/>
                <a:ea typeface="Arial Black"/>
                <a:cs typeface="Arial Black"/>
                <a:sym typeface="Arial Black"/>
              </a:rPr>
              <a:t>CO JE TO KONSPIRAČNÍ TEORIE?</a:t>
            </a:r>
            <a:endParaRPr/>
          </a:p>
        </p:txBody>
      </p:sp>
      <p:sp>
        <p:nvSpPr>
          <p:cNvPr id="190" name="Google Shape;190;p5"/>
          <p:cNvSpPr txBox="1"/>
          <p:nvPr/>
        </p:nvSpPr>
        <p:spPr>
          <a:xfrm>
            <a:off x="585178" y="5709597"/>
            <a:ext cx="1819819" cy="1199115"/>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chemeClr val="dk1"/>
              </a:buClr>
              <a:buSzPts val="800"/>
              <a:buFont typeface="Arial"/>
              <a:buNone/>
            </a:pPr>
            <a:r>
              <a:rPr b="0" i="0" lang="cs-CZ" sz="800" u="none" cap="none" strike="noStrike">
                <a:solidFill>
                  <a:schemeClr val="dk1"/>
                </a:solidFill>
                <a:latin typeface="Arial"/>
                <a:ea typeface="Arial"/>
                <a:cs typeface="Arial"/>
                <a:sym typeface="Arial"/>
              </a:rPr>
              <a:t>Tento princip říká, že svět je založený na záměru a zcela opomíjí pojmy jako náhoda, nahodilost nebo shoda okolností. Vše se děje, protože je to tak zamýšleno a naplánováno.</a:t>
            </a:r>
            <a:endParaRPr/>
          </a:p>
        </p:txBody>
      </p:sp>
      <p:sp>
        <p:nvSpPr>
          <p:cNvPr id="191" name="Google Shape;191;p5"/>
          <p:cNvSpPr txBox="1"/>
          <p:nvPr/>
        </p:nvSpPr>
        <p:spPr>
          <a:xfrm>
            <a:off x="1042907" y="4885366"/>
            <a:ext cx="5473861" cy="420230"/>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lt1"/>
              </a:buClr>
              <a:buSzPts val="1600"/>
              <a:buFont typeface="Arial"/>
              <a:buNone/>
            </a:pPr>
            <a:r>
              <a:rPr b="1" i="0" lang="cs-CZ" sz="1600" u="none" cap="none" strike="noStrike">
                <a:solidFill>
                  <a:schemeClr val="lt1"/>
                </a:solidFill>
                <a:latin typeface="Arial Black"/>
                <a:ea typeface="Arial Black"/>
                <a:cs typeface="Arial Black"/>
                <a:sym typeface="Arial Black"/>
              </a:rPr>
              <a:t>TŘI ZÁKLADNÍ PRINCIPY</a:t>
            </a:r>
            <a:endParaRPr/>
          </a:p>
        </p:txBody>
      </p:sp>
      <p:sp>
        <p:nvSpPr>
          <p:cNvPr id="192" name="Google Shape;192;p5"/>
          <p:cNvSpPr txBox="1"/>
          <p:nvPr/>
        </p:nvSpPr>
        <p:spPr>
          <a:xfrm>
            <a:off x="585178" y="5305596"/>
            <a:ext cx="1725344" cy="42023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CC0000"/>
              </a:buClr>
              <a:buSzPts val="1200"/>
              <a:buFont typeface="Arial"/>
              <a:buNone/>
            </a:pPr>
            <a:r>
              <a:rPr b="1" i="0" lang="cs-CZ" sz="1200" u="none" cap="none" strike="noStrike">
                <a:solidFill>
                  <a:srgbClr val="CC0000"/>
                </a:solidFill>
                <a:latin typeface="Arial Black"/>
                <a:ea typeface="Arial Black"/>
                <a:cs typeface="Arial Black"/>
                <a:sym typeface="Arial Black"/>
              </a:rPr>
              <a:t>NIC NENÍ NÁHODA </a:t>
            </a:r>
            <a:endParaRPr/>
          </a:p>
        </p:txBody>
      </p:sp>
      <p:sp>
        <p:nvSpPr>
          <p:cNvPr id="193" name="Google Shape;193;p5"/>
          <p:cNvSpPr txBox="1"/>
          <p:nvPr/>
        </p:nvSpPr>
        <p:spPr>
          <a:xfrm>
            <a:off x="2892114" y="5709597"/>
            <a:ext cx="1819819" cy="1199115"/>
          </a:xfrm>
          <a:prstGeom prst="rect">
            <a:avLst/>
          </a:prstGeom>
          <a:noFill/>
          <a:ln>
            <a:noFill/>
          </a:ln>
        </p:spPr>
        <p:txBody>
          <a:bodyPr anchorCtr="0" anchor="t" bIns="45700" lIns="91425" spcFirstLastPara="1" rIns="91425" wrap="square" tIns="45700">
            <a:normAutofit/>
          </a:bodyPr>
          <a:lstStyle/>
          <a:p>
            <a:pPr indent="0" lvl="0" marL="0" marR="0" rtl="0" algn="l">
              <a:lnSpc>
                <a:spcPct val="100000"/>
              </a:lnSpc>
              <a:spcBef>
                <a:spcPts val="0"/>
              </a:spcBef>
              <a:spcAft>
                <a:spcPts val="0"/>
              </a:spcAft>
              <a:buClr>
                <a:schemeClr val="dk1"/>
              </a:buClr>
              <a:buSzPts val="800"/>
              <a:buFont typeface="Arial"/>
              <a:buNone/>
            </a:pPr>
            <a:r>
              <a:rPr b="0" i="0" lang="cs-CZ" sz="800" u="none" cap="none" strike="noStrike">
                <a:solidFill>
                  <a:schemeClr val="dk1"/>
                </a:solidFill>
                <a:latin typeface="Arial"/>
                <a:ea typeface="Arial"/>
                <a:cs typeface="Arial"/>
                <a:sym typeface="Arial"/>
              </a:rPr>
              <a:t>Tato součást konspirační teorie je postavená na tezi, že zdání klame. Předpokládá se, že ti, kteří za konspiracemi stojí, vynakládají úsilí, aby buď nebyli odhalitelní, nebo aby vypadali v očích ostatních zcela nevinně.</a:t>
            </a:r>
            <a:endParaRPr/>
          </a:p>
        </p:txBody>
      </p:sp>
      <p:sp>
        <p:nvSpPr>
          <p:cNvPr id="194" name="Google Shape;194;p5"/>
          <p:cNvSpPr txBox="1"/>
          <p:nvPr/>
        </p:nvSpPr>
        <p:spPr>
          <a:xfrm>
            <a:off x="2892114" y="5305596"/>
            <a:ext cx="1725344" cy="42023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CC0000"/>
              </a:buClr>
              <a:buSzPts val="1200"/>
              <a:buFont typeface="Arial"/>
              <a:buNone/>
            </a:pPr>
            <a:r>
              <a:rPr b="1" i="0" lang="cs-CZ" sz="1200" u="none" cap="none" strike="noStrike">
                <a:solidFill>
                  <a:srgbClr val="CC0000"/>
                </a:solidFill>
                <a:latin typeface="Arial Black"/>
                <a:ea typeface="Arial Black"/>
                <a:cs typeface="Arial Black"/>
                <a:sym typeface="Arial Black"/>
              </a:rPr>
              <a:t>NIC NENÍ TAK, JAK SE ZDÁ</a:t>
            </a:r>
            <a:endParaRPr/>
          </a:p>
        </p:txBody>
      </p:sp>
      <p:sp>
        <p:nvSpPr>
          <p:cNvPr id="195" name="Google Shape;195;p5"/>
          <p:cNvSpPr txBox="1"/>
          <p:nvPr/>
        </p:nvSpPr>
        <p:spPr>
          <a:xfrm>
            <a:off x="5154677" y="5709597"/>
            <a:ext cx="1819819" cy="1199115"/>
          </a:xfrm>
          <a:prstGeom prst="rect">
            <a:avLst/>
          </a:prstGeom>
          <a:noFill/>
          <a:ln>
            <a:noFill/>
          </a:ln>
        </p:spPr>
        <p:txBody>
          <a:bodyPr anchorCtr="0" anchor="t" bIns="45700" lIns="91425" spcFirstLastPara="1" rIns="91425" wrap="square" tIns="45700">
            <a:normAutofit/>
          </a:bodyPr>
          <a:lstStyle/>
          <a:p>
            <a:pPr indent="0" lvl="0" marL="0" marR="0" rtl="0" algn="l">
              <a:lnSpc>
                <a:spcPct val="100000"/>
              </a:lnSpc>
              <a:spcBef>
                <a:spcPts val="0"/>
              </a:spcBef>
              <a:spcAft>
                <a:spcPts val="0"/>
              </a:spcAft>
              <a:buClr>
                <a:schemeClr val="dk1"/>
              </a:buClr>
              <a:buSzPts val="800"/>
              <a:buFont typeface="Arial"/>
              <a:buNone/>
            </a:pPr>
            <a:r>
              <a:rPr b="0" i="0" lang="cs-CZ" sz="800" u="none" cap="none" strike="noStrike">
                <a:solidFill>
                  <a:schemeClr val="dk1"/>
                </a:solidFill>
                <a:latin typeface="Arial"/>
                <a:ea typeface="Arial"/>
                <a:cs typeface="Arial"/>
                <a:sym typeface="Arial"/>
              </a:rPr>
              <a:t>Protože neexistuje nic jako náhoda, třetí princip tvrdí, že v každém dění se dá po nějaké době odhalit vzorec, který je zcela zjevný. Proto konspirační teoretikové vynakládají úsilí na odhalování různých propojení a souvislostí mezi jednotlivými událostmi a konspiracemi samotnými. </a:t>
            </a:r>
            <a:endParaRPr/>
          </a:p>
        </p:txBody>
      </p:sp>
      <p:sp>
        <p:nvSpPr>
          <p:cNvPr id="196" name="Google Shape;196;p5"/>
          <p:cNvSpPr txBox="1"/>
          <p:nvPr/>
        </p:nvSpPr>
        <p:spPr>
          <a:xfrm>
            <a:off x="5154677" y="5305596"/>
            <a:ext cx="1725344" cy="42023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CC0000"/>
              </a:buClr>
              <a:buSzPts val="1200"/>
              <a:buFont typeface="Arial"/>
              <a:buNone/>
            </a:pPr>
            <a:r>
              <a:rPr b="1" i="0" lang="cs-CZ" sz="1200" u="none" cap="none" strike="noStrike">
                <a:solidFill>
                  <a:srgbClr val="CC0000"/>
                </a:solidFill>
                <a:latin typeface="Arial Black"/>
                <a:ea typeface="Arial Black"/>
                <a:cs typeface="Arial Black"/>
                <a:sym typeface="Arial Black"/>
              </a:rPr>
              <a:t>VŠE JE PROPOJENO </a:t>
            </a:r>
            <a:endParaRPr/>
          </a:p>
        </p:txBody>
      </p:sp>
      <p:sp>
        <p:nvSpPr>
          <p:cNvPr id="197" name="Google Shape;197;p5"/>
          <p:cNvSpPr txBox="1"/>
          <p:nvPr/>
        </p:nvSpPr>
        <p:spPr>
          <a:xfrm>
            <a:off x="1338958" y="10331628"/>
            <a:ext cx="4881758" cy="120546"/>
          </a:xfrm>
          <a:prstGeom prst="rect">
            <a:avLst/>
          </a:prstGeom>
          <a:noFill/>
          <a:ln>
            <a:noFill/>
          </a:ln>
        </p:spPr>
        <p:txBody>
          <a:bodyPr anchorCtr="0" anchor="t" bIns="0" lIns="0" spcFirstLastPara="1" rIns="0" wrap="square" tIns="12700">
            <a:spAutoFit/>
          </a:bodyPr>
          <a:lstStyle/>
          <a:p>
            <a:pPr indent="0" lvl="0" marL="0" marR="0" rtl="0" algn="ctr">
              <a:spcBef>
                <a:spcPts val="0"/>
              </a:spcBef>
              <a:spcAft>
                <a:spcPts val="0"/>
              </a:spcAft>
              <a:buNone/>
            </a:pPr>
            <a:r>
              <a:rPr b="1" i="0" lang="cs-CZ" sz="700" u="none" cap="none" strike="noStrike">
                <a:solidFill>
                  <a:srgbClr val="B9C7D4"/>
                </a:solidFill>
                <a:latin typeface="Arial"/>
                <a:ea typeface="Arial"/>
                <a:cs typeface="Arial"/>
                <a:sym typeface="Arial"/>
              </a:rPr>
              <a:t>Zdroj: https://atlaskonspiraci.cz/Hlavn%C3%AD_strana</a:t>
            </a:r>
            <a:endParaRPr/>
          </a:p>
        </p:txBody>
      </p:sp>
      <p:pic>
        <p:nvPicPr>
          <p:cNvPr descr="Obsah obrázku hra, drak&#10;&#10;Popis byl vytvořen automaticky" id="198" name="Google Shape;198;p5"/>
          <p:cNvPicPr preferRelativeResize="0"/>
          <p:nvPr/>
        </p:nvPicPr>
        <p:blipFill rotWithShape="1">
          <a:blip r:embed="rId4">
            <a:alphaModFix/>
          </a:blip>
          <a:srcRect b="21197" l="13784" r="10069" t="15875"/>
          <a:stretch/>
        </p:blipFill>
        <p:spPr>
          <a:xfrm>
            <a:off x="5023477" y="7076876"/>
            <a:ext cx="1951019" cy="1593549"/>
          </a:xfrm>
          <a:prstGeom prst="rect">
            <a:avLst/>
          </a:prstGeom>
          <a:noFill/>
          <a:ln>
            <a:noFill/>
          </a:ln>
        </p:spPr>
      </p:pic>
      <p:pic>
        <p:nvPicPr>
          <p:cNvPr id="199" name="Google Shape;199;p5"/>
          <p:cNvPicPr preferRelativeResize="0"/>
          <p:nvPr/>
        </p:nvPicPr>
        <p:blipFill rotWithShape="1">
          <a:blip r:embed="rId5">
            <a:alphaModFix/>
          </a:blip>
          <a:srcRect b="30695" l="16689" r="19505" t="13764"/>
          <a:stretch/>
        </p:blipFill>
        <p:spPr>
          <a:xfrm>
            <a:off x="412851" y="7134963"/>
            <a:ext cx="1852213" cy="1593549"/>
          </a:xfrm>
          <a:prstGeom prst="rect">
            <a:avLst/>
          </a:prstGeom>
          <a:noFill/>
          <a:ln>
            <a:noFill/>
          </a:ln>
        </p:spPr>
      </p:pic>
      <p:pic>
        <p:nvPicPr>
          <p:cNvPr id="200" name="Google Shape;200;p5"/>
          <p:cNvPicPr preferRelativeResize="0"/>
          <p:nvPr/>
        </p:nvPicPr>
        <p:blipFill rotWithShape="1">
          <a:blip r:embed="rId6">
            <a:alphaModFix/>
          </a:blip>
          <a:srcRect b="16957" l="16690" r="19315" t="0"/>
          <a:stretch/>
        </p:blipFill>
        <p:spPr>
          <a:xfrm>
            <a:off x="2892114" y="6931439"/>
            <a:ext cx="1728768" cy="2217303"/>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pic>
        <p:nvPicPr>
          <p:cNvPr id="206" name="Google Shape;206;p6"/>
          <p:cNvPicPr preferRelativeResize="0"/>
          <p:nvPr/>
        </p:nvPicPr>
        <p:blipFill rotWithShape="1">
          <a:blip r:embed="rId3">
            <a:alphaModFix/>
          </a:blip>
          <a:srcRect b="0" l="0" r="0" t="0"/>
          <a:stretch/>
        </p:blipFill>
        <p:spPr>
          <a:xfrm>
            <a:off x="719137" y="2170055"/>
            <a:ext cx="6121400" cy="7442200"/>
          </a:xfrm>
          <a:prstGeom prst="rect">
            <a:avLst/>
          </a:prstGeom>
          <a:noFill/>
          <a:ln>
            <a:noFill/>
          </a:ln>
        </p:spPr>
      </p:pic>
      <p:pic>
        <p:nvPicPr>
          <p:cNvPr id="207" name="Google Shape;207;p6"/>
          <p:cNvPicPr preferRelativeResize="0"/>
          <p:nvPr/>
        </p:nvPicPr>
        <p:blipFill rotWithShape="1">
          <a:blip r:embed="rId4">
            <a:alphaModFix/>
          </a:blip>
          <a:srcRect b="0" l="0" r="0" t="0"/>
          <a:stretch/>
        </p:blipFill>
        <p:spPr>
          <a:xfrm>
            <a:off x="2404997" y="1006546"/>
            <a:ext cx="584200" cy="635000"/>
          </a:xfrm>
          <a:prstGeom prst="rect">
            <a:avLst/>
          </a:prstGeom>
          <a:noFill/>
          <a:ln>
            <a:noFill/>
          </a:ln>
        </p:spPr>
      </p:pic>
      <p:sp>
        <p:nvSpPr>
          <p:cNvPr id="208" name="Google Shape;208;p6"/>
          <p:cNvSpPr txBox="1"/>
          <p:nvPr>
            <p:ph type="ctrTitle"/>
          </p:nvPr>
        </p:nvSpPr>
        <p:spPr>
          <a:xfrm>
            <a:off x="3136568" y="931333"/>
            <a:ext cx="2115460" cy="785427"/>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rgbClr val="CC0000"/>
              </a:buClr>
              <a:buSzPts val="2400"/>
              <a:buFont typeface="Arial Black"/>
              <a:buNone/>
            </a:pPr>
            <a:r>
              <a:rPr lang="cs-CZ"/>
              <a:t>HOAX </a:t>
            </a:r>
            <a:br>
              <a:rPr lang="cs-CZ"/>
            </a:br>
            <a:r>
              <a:rPr lang="cs-CZ"/>
              <a:t>TETRA PAK</a:t>
            </a:r>
            <a:endParaRPr/>
          </a:p>
        </p:txBody>
      </p:sp>
      <p:sp>
        <p:nvSpPr>
          <p:cNvPr id="209" name="Google Shape;209;p6"/>
          <p:cNvSpPr txBox="1"/>
          <p:nvPr/>
        </p:nvSpPr>
        <p:spPr>
          <a:xfrm>
            <a:off x="1338958" y="10331628"/>
            <a:ext cx="4881758" cy="120546"/>
          </a:xfrm>
          <a:prstGeom prst="rect">
            <a:avLst/>
          </a:prstGeom>
          <a:noFill/>
          <a:ln>
            <a:noFill/>
          </a:ln>
        </p:spPr>
        <p:txBody>
          <a:bodyPr anchorCtr="0" anchor="t" bIns="0" lIns="0" spcFirstLastPara="1" rIns="0" wrap="square" tIns="12700">
            <a:spAutoFit/>
          </a:bodyPr>
          <a:lstStyle/>
          <a:p>
            <a:pPr indent="0" lvl="0" marL="0" marR="0" rtl="0" algn="ctr">
              <a:spcBef>
                <a:spcPts val="0"/>
              </a:spcBef>
              <a:spcAft>
                <a:spcPts val="0"/>
              </a:spcAft>
              <a:buNone/>
            </a:pPr>
            <a:r>
              <a:rPr b="1" i="0" lang="cs-CZ" sz="700" u="none" cap="none" strike="noStrike">
                <a:solidFill>
                  <a:srgbClr val="B9C7D4"/>
                </a:solidFill>
                <a:latin typeface="Arial"/>
                <a:ea typeface="Arial"/>
                <a:cs typeface="Arial"/>
                <a:sym typeface="Arial"/>
              </a:rPr>
              <a:t>Zdroj: </a:t>
            </a:r>
            <a:r>
              <a:rPr b="1" i="0" lang="cs-CZ" sz="700" u="sng" cap="none" strike="noStrike">
                <a:solidFill>
                  <a:srgbClr val="B9C7D4"/>
                </a:solidFill>
                <a:latin typeface="Arial"/>
                <a:ea typeface="Arial"/>
                <a:cs typeface="Arial"/>
                <a:sym typeface="Arial"/>
                <a:hlinkClick r:id="rId5">
                  <a:extLst>
                    <a:ext uri="{A12FA001-AC4F-418D-AE19-62706E023703}">
                      <ahyp:hlinkClr val="tx"/>
                    </a:ext>
                  </a:extLst>
                </a:hlinkClick>
              </a:rPr>
              <a:t>https://www.szpi.gov.cz/clanek/recyklace-mleka-chybejici-cisla-na-tetrapacich.aspx</a:t>
            </a:r>
            <a:endParaRPr b="1" i="0" sz="700" u="none" cap="none" strike="noStrike">
              <a:solidFill>
                <a:srgbClr val="B9C7D4"/>
              </a:solidFill>
              <a:latin typeface="Arial"/>
              <a:ea typeface="Arial"/>
              <a:cs typeface="Arial"/>
              <a:sym typeface="Arial"/>
            </a:endParaRPr>
          </a:p>
        </p:txBody>
      </p:sp>
      <p:sp>
        <p:nvSpPr>
          <p:cNvPr id="210" name="Google Shape;210;p6"/>
          <p:cNvSpPr txBox="1"/>
          <p:nvPr/>
        </p:nvSpPr>
        <p:spPr>
          <a:xfrm>
            <a:off x="981777" y="2772109"/>
            <a:ext cx="5611530" cy="585283"/>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100"/>
              <a:buFont typeface="Arial"/>
              <a:buNone/>
            </a:pPr>
            <a:r>
              <a:rPr b="1" i="0" lang="cs-CZ" sz="2100" u="none" cap="none" strike="noStrike">
                <a:solidFill>
                  <a:schemeClr val="dk1"/>
                </a:solidFill>
                <a:latin typeface="Georgia"/>
                <a:ea typeface="Georgia"/>
                <a:cs typeface="Georgia"/>
                <a:sym typeface="Georgia"/>
              </a:rPr>
              <a:t>Recyklace mléka – chybějící čísla na tetrapacích</a:t>
            </a:r>
            <a:endParaRPr/>
          </a:p>
        </p:txBody>
      </p:sp>
      <p:sp>
        <p:nvSpPr>
          <p:cNvPr id="211" name="Google Shape;211;p6"/>
          <p:cNvSpPr txBox="1"/>
          <p:nvPr/>
        </p:nvSpPr>
        <p:spPr>
          <a:xfrm>
            <a:off x="981776" y="7185149"/>
            <a:ext cx="5611529" cy="2252472"/>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800"/>
              <a:buFont typeface="Arial"/>
              <a:buNone/>
            </a:pPr>
            <a:r>
              <a:rPr b="0" i="0" lang="cs-CZ" sz="800" u="none" cap="none" strike="noStrike">
                <a:solidFill>
                  <a:schemeClr val="dk1"/>
                </a:solidFill>
                <a:latin typeface="Georgia"/>
                <a:ea typeface="Georgia"/>
                <a:cs typeface="Georgia"/>
                <a:sym typeface="Georgia"/>
              </a:rPr>
              <a:t>Skandál s mlékem! Je to vůbec možné???</a:t>
            </a:r>
            <a:endParaRPr/>
          </a:p>
          <a:p>
            <a:pPr indent="0" lvl="0" marL="0" marR="0" rtl="0" algn="l">
              <a:lnSpc>
                <a:spcPct val="90000"/>
              </a:lnSpc>
              <a:spcBef>
                <a:spcPts val="827"/>
              </a:spcBef>
              <a:spcAft>
                <a:spcPts val="0"/>
              </a:spcAft>
              <a:buClr>
                <a:schemeClr val="dk1"/>
              </a:buClr>
              <a:buSzPts val="800"/>
              <a:buFont typeface="Arial"/>
              <a:buNone/>
            </a:pPr>
            <a:r>
              <a:rPr b="0" i="0" lang="cs-CZ" sz="800" u="none" cap="none" strike="noStrike">
                <a:solidFill>
                  <a:schemeClr val="dk1"/>
                </a:solidFill>
                <a:latin typeface="Georgia"/>
                <a:ea typeface="Georgia"/>
                <a:cs typeface="Georgia"/>
                <a:sym typeface="Georgia"/>
              </a:rPr>
              <a:t>A úřady to nevidí ......</a:t>
            </a:r>
            <a:endParaRPr/>
          </a:p>
          <a:p>
            <a:pPr indent="0" lvl="0" marL="0" marR="0" rtl="0" algn="l">
              <a:lnSpc>
                <a:spcPct val="90000"/>
              </a:lnSpc>
              <a:spcBef>
                <a:spcPts val="827"/>
              </a:spcBef>
              <a:spcAft>
                <a:spcPts val="0"/>
              </a:spcAft>
              <a:buClr>
                <a:schemeClr val="dk1"/>
              </a:buClr>
              <a:buSzPts val="800"/>
              <a:buFont typeface="Arial"/>
              <a:buNone/>
            </a:pPr>
            <a:r>
              <a:rPr b="0" i="0" lang="cs-CZ" sz="800" u="none" cap="none" strike="noStrike">
                <a:solidFill>
                  <a:schemeClr val="dk1"/>
                </a:solidFill>
                <a:latin typeface="Georgia"/>
                <a:ea typeface="Georgia"/>
                <a:cs typeface="Georgia"/>
                <a:sym typeface="Georgia"/>
              </a:rPr>
              <a:t>Věděli jste to?!! Mléko v tetrapaku, které se nespotřebuje do konce trvanlivosti, prodejce vrátí zpracovateli. Zpracovatel otevře obal, mléko opětovně převaří a opět zabalí. Mohou tak učinit max. 5krát!</a:t>
            </a:r>
            <a:endParaRPr/>
          </a:p>
          <a:p>
            <a:pPr indent="0" lvl="0" marL="0" marR="0" rtl="0" algn="l">
              <a:lnSpc>
                <a:spcPct val="90000"/>
              </a:lnSpc>
              <a:spcBef>
                <a:spcPts val="827"/>
              </a:spcBef>
              <a:spcAft>
                <a:spcPts val="0"/>
              </a:spcAft>
              <a:buClr>
                <a:schemeClr val="dk1"/>
              </a:buClr>
              <a:buSzPts val="800"/>
              <a:buFont typeface="Arial"/>
              <a:buNone/>
            </a:pPr>
            <a:r>
              <a:rPr b="0" i="0" lang="cs-CZ" sz="800" u="none" cap="none" strike="noStrike">
                <a:solidFill>
                  <a:schemeClr val="dk1"/>
                </a:solidFill>
                <a:latin typeface="Georgia"/>
                <a:ea typeface="Georgia"/>
                <a:cs typeface="Georgia"/>
                <a:sym typeface="Georgia"/>
              </a:rPr>
              <a:t>Zespodu krabice je pod zalepeným záhybem číslo 12345, kde jedno z čísel chybí. Tato chybějící cifra udává, kolikrát už bylo mléko "recyklováno".</a:t>
            </a:r>
            <a:endParaRPr/>
          </a:p>
          <a:p>
            <a:pPr indent="0" lvl="0" marL="0" marR="0" rtl="0" algn="l">
              <a:lnSpc>
                <a:spcPct val="90000"/>
              </a:lnSpc>
              <a:spcBef>
                <a:spcPts val="827"/>
              </a:spcBef>
              <a:spcAft>
                <a:spcPts val="0"/>
              </a:spcAft>
              <a:buClr>
                <a:schemeClr val="dk1"/>
              </a:buClr>
              <a:buSzPts val="800"/>
              <a:buFont typeface="Arial"/>
              <a:buNone/>
            </a:pPr>
            <a:r>
              <a:rPr b="0" i="0" lang="cs-CZ" sz="800" u="none" cap="none" strike="noStrike">
                <a:solidFill>
                  <a:schemeClr val="dk1"/>
                </a:solidFill>
                <a:latin typeface="Georgia"/>
                <a:ea typeface="Georgia"/>
                <a:cs typeface="Georgia"/>
                <a:sym typeface="Georgia"/>
              </a:rPr>
              <a:t>Tedy 12 45 znamená, že bylo převařeno 3krát. Tak dobrou chuť.</a:t>
            </a:r>
            <a:endParaRPr/>
          </a:p>
          <a:p>
            <a:pPr indent="0" lvl="0" marL="0" marR="0" rtl="0" algn="l">
              <a:lnSpc>
                <a:spcPct val="90000"/>
              </a:lnSpc>
              <a:spcBef>
                <a:spcPts val="827"/>
              </a:spcBef>
              <a:spcAft>
                <a:spcPts val="0"/>
              </a:spcAft>
              <a:buClr>
                <a:schemeClr val="dk1"/>
              </a:buClr>
              <a:buSzPts val="800"/>
              <a:buFont typeface="Arial"/>
              <a:buNone/>
            </a:pPr>
            <a:r>
              <a:rPr b="0" i="0" lang="cs-CZ" sz="800" u="none" cap="none" strike="noStrike">
                <a:solidFill>
                  <a:schemeClr val="dk1"/>
                </a:solidFill>
                <a:latin typeface="Georgia"/>
                <a:ea typeface="Georgia"/>
                <a:cs typeface="Georgia"/>
                <a:sym typeface="Georgia"/>
              </a:rPr>
              <a:t>Mrkla jsem na to a opravdu. Na krabicích plnotučného mléka, které bylo v akci za 11,90 Kč, chybí v řadě č. 4. Doufám, že alespoň u mléka prodávaného jako čerstvé, nechybí v řadě žádné číslo. Datum spotřeby je cca 1 rok, takže je v krabicích i 5 let staré mléko!!!!!! A protože se krabicové mléko dělá ze sušeného fabrikátu s dobou použitelnosti 5 let, pijete lidičky mléko i 10 let staré!!!</a:t>
            </a:r>
            <a:endParaRPr/>
          </a:p>
          <a:p>
            <a:pPr indent="0" lvl="0" marL="0" marR="0" rtl="0" algn="l">
              <a:lnSpc>
                <a:spcPct val="90000"/>
              </a:lnSpc>
              <a:spcBef>
                <a:spcPts val="827"/>
              </a:spcBef>
              <a:spcAft>
                <a:spcPts val="0"/>
              </a:spcAft>
              <a:buClr>
                <a:schemeClr val="dk1"/>
              </a:buClr>
              <a:buSzPts val="800"/>
              <a:buFont typeface="Arial"/>
              <a:buNone/>
            </a:pPr>
            <a:r>
              <a:rPr b="0" i="0" lang="cs-CZ" sz="800" u="none" cap="none" strike="noStrike">
                <a:solidFill>
                  <a:schemeClr val="dk1"/>
                </a:solidFill>
                <a:latin typeface="Georgia"/>
                <a:ea typeface="Georgia"/>
                <a:cs typeface="Georgia"/>
                <a:sym typeface="Georgia"/>
              </a:rPr>
              <a:t>Takže si ty sračky za 9,90 Kč kupujte!</a:t>
            </a:r>
            <a:endParaRPr/>
          </a:p>
          <a:p>
            <a:pPr indent="0" lvl="0" marL="0" marR="0" rtl="0" algn="l">
              <a:lnSpc>
                <a:spcPct val="90000"/>
              </a:lnSpc>
              <a:spcBef>
                <a:spcPts val="827"/>
              </a:spcBef>
              <a:spcAft>
                <a:spcPts val="0"/>
              </a:spcAft>
              <a:buClr>
                <a:schemeClr val="dk1"/>
              </a:buClr>
              <a:buSzPts val="800"/>
              <a:buFont typeface="Arial"/>
              <a:buNone/>
            </a:pPr>
            <a:r>
              <a:rPr b="0" i="0" lang="cs-CZ" sz="800" u="none" cap="none" strike="noStrike">
                <a:solidFill>
                  <a:schemeClr val="dk1"/>
                </a:solidFill>
                <a:latin typeface="Georgia"/>
                <a:ea typeface="Georgia"/>
                <a:cs typeface="Georgia"/>
                <a:sym typeface="Georgia"/>
              </a:rPr>
              <a:t>Dobrou chuť…</a:t>
            </a:r>
            <a:endParaRPr/>
          </a:p>
        </p:txBody>
      </p:sp>
      <p:pic>
        <p:nvPicPr>
          <p:cNvPr id="212" name="Google Shape;212;p6"/>
          <p:cNvPicPr preferRelativeResize="0"/>
          <p:nvPr/>
        </p:nvPicPr>
        <p:blipFill rotWithShape="1">
          <a:blip r:embed="rId6">
            <a:alphaModFix/>
          </a:blip>
          <a:srcRect b="0" l="0" r="0" t="0"/>
          <a:stretch/>
        </p:blipFill>
        <p:spPr>
          <a:xfrm>
            <a:off x="1070827" y="3547436"/>
            <a:ext cx="2587923" cy="344766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pic>
        <p:nvPicPr>
          <p:cNvPr id="218" name="Google Shape;218;p7"/>
          <p:cNvPicPr preferRelativeResize="0"/>
          <p:nvPr/>
        </p:nvPicPr>
        <p:blipFill rotWithShape="1">
          <a:blip r:embed="rId3">
            <a:alphaModFix/>
          </a:blip>
          <a:srcRect b="0" l="0" r="0" t="0"/>
          <a:stretch/>
        </p:blipFill>
        <p:spPr>
          <a:xfrm>
            <a:off x="719137" y="6192166"/>
            <a:ext cx="6121400" cy="4076700"/>
          </a:xfrm>
          <a:prstGeom prst="rect">
            <a:avLst/>
          </a:prstGeom>
          <a:noFill/>
          <a:ln>
            <a:noFill/>
          </a:ln>
        </p:spPr>
      </p:pic>
      <p:pic>
        <p:nvPicPr>
          <p:cNvPr id="219" name="Google Shape;219;p7"/>
          <p:cNvPicPr preferRelativeResize="0"/>
          <p:nvPr/>
        </p:nvPicPr>
        <p:blipFill rotWithShape="1">
          <a:blip r:embed="rId4">
            <a:alphaModFix/>
          </a:blip>
          <a:srcRect b="0" l="0" r="0" t="0"/>
          <a:stretch/>
        </p:blipFill>
        <p:spPr>
          <a:xfrm>
            <a:off x="719137" y="1998663"/>
            <a:ext cx="6121400" cy="3911600"/>
          </a:xfrm>
          <a:prstGeom prst="rect">
            <a:avLst/>
          </a:prstGeom>
          <a:noFill/>
          <a:ln>
            <a:noFill/>
          </a:ln>
        </p:spPr>
      </p:pic>
      <p:pic>
        <p:nvPicPr>
          <p:cNvPr id="220" name="Google Shape;220;p7"/>
          <p:cNvPicPr preferRelativeResize="0"/>
          <p:nvPr/>
        </p:nvPicPr>
        <p:blipFill rotWithShape="1">
          <a:blip r:embed="rId5">
            <a:alphaModFix/>
          </a:blip>
          <a:srcRect b="0" l="0" r="0" t="0"/>
          <a:stretch/>
        </p:blipFill>
        <p:spPr>
          <a:xfrm>
            <a:off x="2404997" y="1006546"/>
            <a:ext cx="584200" cy="635000"/>
          </a:xfrm>
          <a:prstGeom prst="rect">
            <a:avLst/>
          </a:prstGeom>
          <a:noFill/>
          <a:ln>
            <a:noFill/>
          </a:ln>
        </p:spPr>
      </p:pic>
      <p:sp>
        <p:nvSpPr>
          <p:cNvPr id="221" name="Google Shape;221;p7"/>
          <p:cNvSpPr txBox="1"/>
          <p:nvPr>
            <p:ph type="ctrTitle"/>
          </p:nvPr>
        </p:nvSpPr>
        <p:spPr>
          <a:xfrm>
            <a:off x="3136568" y="931333"/>
            <a:ext cx="2115460" cy="785427"/>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rgbClr val="CC0000"/>
              </a:buClr>
              <a:buSzPts val="2400"/>
              <a:buFont typeface="Arial Black"/>
              <a:buNone/>
            </a:pPr>
            <a:r>
              <a:rPr lang="cs-CZ"/>
              <a:t>HOAX </a:t>
            </a:r>
            <a:br>
              <a:rPr lang="cs-CZ"/>
            </a:br>
            <a:r>
              <a:rPr lang="cs-CZ"/>
              <a:t>TETRA PAK</a:t>
            </a:r>
            <a:endParaRPr/>
          </a:p>
        </p:txBody>
      </p:sp>
      <p:sp>
        <p:nvSpPr>
          <p:cNvPr id="222" name="Google Shape;222;p7"/>
          <p:cNvSpPr txBox="1"/>
          <p:nvPr/>
        </p:nvSpPr>
        <p:spPr>
          <a:xfrm>
            <a:off x="892284" y="2132007"/>
            <a:ext cx="5775106" cy="323165"/>
          </a:xfrm>
          <a:prstGeom prst="rect">
            <a:avLst/>
          </a:prstGeom>
          <a:noFill/>
          <a:ln>
            <a:noFill/>
          </a:ln>
        </p:spPr>
        <p:txBody>
          <a:bodyPr anchorCtr="0" anchor="t" bIns="0" lIns="0" spcFirstLastPara="1" rIns="0" wrap="square" tIns="15225">
            <a:spAutoFit/>
          </a:bodyPr>
          <a:lstStyle/>
          <a:p>
            <a:pPr indent="0" lvl="0" marL="0" marR="0" rtl="0" algn="ctr">
              <a:spcBef>
                <a:spcPts val="0"/>
              </a:spcBef>
              <a:spcAft>
                <a:spcPts val="0"/>
              </a:spcAft>
              <a:buNone/>
            </a:pPr>
            <a:r>
              <a:rPr b="1" i="0" lang="cs-CZ" sz="1000" u="none" cap="none" strike="noStrike">
                <a:solidFill>
                  <a:schemeClr val="lt1"/>
                </a:solidFill>
                <a:latin typeface="Arial"/>
                <a:ea typeface="Arial"/>
                <a:cs typeface="Arial"/>
                <a:sym typeface="Arial"/>
              </a:rPr>
              <a:t>Tvůj/tvoje kamarád/ka právě na FB sdíleli výše uvedený článek. </a:t>
            </a:r>
            <a:endParaRPr/>
          </a:p>
          <a:p>
            <a:pPr indent="0" lvl="0" marL="0" marR="0" rtl="0" algn="ctr">
              <a:spcBef>
                <a:spcPts val="0"/>
              </a:spcBef>
              <a:spcAft>
                <a:spcPts val="0"/>
              </a:spcAft>
              <a:buNone/>
            </a:pPr>
            <a:r>
              <a:rPr b="1" i="0" lang="cs-CZ" sz="1000" u="none" cap="none" strike="noStrike">
                <a:solidFill>
                  <a:schemeClr val="lt1"/>
                </a:solidFill>
                <a:latin typeface="Arial"/>
                <a:ea typeface="Arial"/>
                <a:cs typeface="Arial"/>
                <a:sym typeface="Arial"/>
              </a:rPr>
              <a:t>Tvým úkolem je zprávu si ověřit. Při ověřování použij postup 5 klíčových otázek.</a:t>
            </a:r>
            <a:endParaRPr/>
          </a:p>
        </p:txBody>
      </p:sp>
      <p:grpSp>
        <p:nvGrpSpPr>
          <p:cNvPr id="223" name="Google Shape;223;p7"/>
          <p:cNvGrpSpPr/>
          <p:nvPr/>
        </p:nvGrpSpPr>
        <p:grpSpPr>
          <a:xfrm>
            <a:off x="220937" y="1998663"/>
            <a:ext cx="242886" cy="248197"/>
            <a:chOff x="7855830" y="1339070"/>
            <a:chExt cx="242886" cy="248197"/>
          </a:xfrm>
        </p:grpSpPr>
        <p:pic>
          <p:nvPicPr>
            <p:cNvPr id="224" name="Google Shape;224;p7"/>
            <p:cNvPicPr preferRelativeResize="0"/>
            <p:nvPr/>
          </p:nvPicPr>
          <p:blipFill rotWithShape="1">
            <a:blip r:embed="rId6">
              <a:alphaModFix/>
            </a:blip>
            <a:srcRect b="0" l="0" r="0" t="0"/>
            <a:stretch/>
          </p:blipFill>
          <p:spPr>
            <a:xfrm>
              <a:off x="7869323" y="1342964"/>
              <a:ext cx="215900" cy="215900"/>
            </a:xfrm>
            <a:prstGeom prst="rect">
              <a:avLst/>
            </a:prstGeom>
            <a:noFill/>
            <a:ln>
              <a:noFill/>
            </a:ln>
          </p:spPr>
        </p:pic>
        <p:sp>
          <p:nvSpPr>
            <p:cNvPr id="225" name="Google Shape;225;p7"/>
            <p:cNvSpPr txBox="1"/>
            <p:nvPr/>
          </p:nvSpPr>
          <p:spPr>
            <a:xfrm>
              <a:off x="7855830" y="1339070"/>
              <a:ext cx="242886" cy="248197"/>
            </a:xfrm>
            <a:prstGeom prst="rect">
              <a:avLst/>
            </a:prstGeom>
            <a:noFill/>
            <a:ln>
              <a:noFill/>
            </a:ln>
          </p:spPr>
          <p:txBody>
            <a:bodyPr anchorCtr="0" anchor="t" bIns="45700" lIns="91425" spcFirstLastPara="1" rIns="91425" wrap="square" tIns="45700">
              <a:normAutofit/>
            </a:bodyPr>
            <a:lstStyle/>
            <a:p>
              <a:pPr indent="0" lvl="0" marL="0" marR="0" rtl="0" algn="ctr">
                <a:lnSpc>
                  <a:spcPct val="90000"/>
                </a:lnSpc>
                <a:spcBef>
                  <a:spcPts val="0"/>
                </a:spcBef>
                <a:spcAft>
                  <a:spcPts val="0"/>
                </a:spcAft>
                <a:buClr>
                  <a:schemeClr val="lt1"/>
                </a:buClr>
                <a:buSzPts val="1000"/>
                <a:buFont typeface="Arial"/>
                <a:buNone/>
              </a:pPr>
              <a:r>
                <a:rPr b="1" i="0" lang="cs-CZ" sz="1000" u="none" cap="none" strike="noStrike">
                  <a:solidFill>
                    <a:schemeClr val="lt1"/>
                  </a:solidFill>
                  <a:latin typeface="Arial Black"/>
                  <a:ea typeface="Arial Black"/>
                  <a:cs typeface="Arial Black"/>
                  <a:sym typeface="Arial Black"/>
                </a:rPr>
                <a:t>1</a:t>
              </a:r>
              <a:endParaRPr/>
            </a:p>
          </p:txBody>
        </p:sp>
      </p:grpSp>
      <p:sp>
        <p:nvSpPr>
          <p:cNvPr id="226" name="Google Shape;226;p7"/>
          <p:cNvSpPr txBox="1"/>
          <p:nvPr/>
        </p:nvSpPr>
        <p:spPr>
          <a:xfrm>
            <a:off x="892284" y="6282726"/>
            <a:ext cx="5775106" cy="630942"/>
          </a:xfrm>
          <a:prstGeom prst="rect">
            <a:avLst/>
          </a:prstGeom>
          <a:noFill/>
          <a:ln>
            <a:noFill/>
          </a:ln>
        </p:spPr>
        <p:txBody>
          <a:bodyPr anchorCtr="0" anchor="t" bIns="0" lIns="0" spcFirstLastPara="1" rIns="0" wrap="square" tIns="15225">
            <a:spAutoFit/>
          </a:bodyPr>
          <a:lstStyle/>
          <a:p>
            <a:pPr indent="0" lvl="0" marL="0" marR="0" rtl="0" algn="ctr">
              <a:spcBef>
                <a:spcPts val="0"/>
              </a:spcBef>
              <a:spcAft>
                <a:spcPts val="0"/>
              </a:spcAft>
              <a:buNone/>
            </a:pPr>
            <a:r>
              <a:rPr b="1" i="0" lang="cs-CZ" sz="1000" u="none" cap="none" strike="noStrike">
                <a:solidFill>
                  <a:schemeClr val="lt1"/>
                </a:solidFill>
                <a:latin typeface="Arial"/>
                <a:ea typeface="Arial"/>
                <a:cs typeface="Arial"/>
                <a:sym typeface="Arial"/>
              </a:rPr>
              <a:t>Napiš svému/své FB kamarádovi/ce komentář pod článek, ve kterém mu vysvětlíš, </a:t>
            </a:r>
            <a:endParaRPr/>
          </a:p>
          <a:p>
            <a:pPr indent="0" lvl="0" marL="0" marR="0" rtl="0" algn="ctr">
              <a:spcBef>
                <a:spcPts val="0"/>
              </a:spcBef>
              <a:spcAft>
                <a:spcPts val="0"/>
              </a:spcAft>
              <a:buNone/>
            </a:pPr>
            <a:r>
              <a:rPr b="1" i="0" lang="cs-CZ" sz="1000" u="none" cap="none" strike="noStrike">
                <a:solidFill>
                  <a:schemeClr val="lt1"/>
                </a:solidFill>
                <a:latin typeface="Arial"/>
                <a:ea typeface="Arial"/>
                <a:cs typeface="Arial"/>
                <a:sym typeface="Arial"/>
              </a:rPr>
              <a:t>že zpráva není pravdivá. Dobře si formulaci rozmysli, tvým cílem není kamaráda ponížit </a:t>
            </a:r>
            <a:endParaRPr/>
          </a:p>
          <a:p>
            <a:pPr indent="0" lvl="0" marL="0" marR="0" rtl="0" algn="ctr">
              <a:spcBef>
                <a:spcPts val="0"/>
              </a:spcBef>
              <a:spcAft>
                <a:spcPts val="0"/>
              </a:spcAft>
              <a:buNone/>
            </a:pPr>
            <a:r>
              <a:rPr b="1" i="0" lang="cs-CZ" sz="1000" u="none" cap="none" strike="noStrike">
                <a:solidFill>
                  <a:schemeClr val="lt1"/>
                </a:solidFill>
                <a:latin typeface="Arial"/>
                <a:ea typeface="Arial"/>
                <a:cs typeface="Arial"/>
                <a:sym typeface="Arial"/>
              </a:rPr>
              <a:t>nebo se s ním pohádat, ale věcně mu vysvětlit, v čem se článek mýlí s odkazem na zdroje. Poraď mu, jak příště postupovat.</a:t>
            </a:r>
            <a:endParaRPr/>
          </a:p>
        </p:txBody>
      </p:sp>
      <p:grpSp>
        <p:nvGrpSpPr>
          <p:cNvPr id="227" name="Google Shape;227;p7"/>
          <p:cNvGrpSpPr/>
          <p:nvPr/>
        </p:nvGrpSpPr>
        <p:grpSpPr>
          <a:xfrm>
            <a:off x="220937" y="6192166"/>
            <a:ext cx="242886" cy="248197"/>
            <a:chOff x="7855830" y="1339070"/>
            <a:chExt cx="242886" cy="248197"/>
          </a:xfrm>
        </p:grpSpPr>
        <p:pic>
          <p:nvPicPr>
            <p:cNvPr id="228" name="Google Shape;228;p7"/>
            <p:cNvPicPr preferRelativeResize="0"/>
            <p:nvPr/>
          </p:nvPicPr>
          <p:blipFill rotWithShape="1">
            <a:blip r:embed="rId6">
              <a:alphaModFix/>
            </a:blip>
            <a:srcRect b="0" l="0" r="0" t="0"/>
            <a:stretch/>
          </p:blipFill>
          <p:spPr>
            <a:xfrm>
              <a:off x="7869323" y="1342964"/>
              <a:ext cx="215900" cy="215900"/>
            </a:xfrm>
            <a:prstGeom prst="rect">
              <a:avLst/>
            </a:prstGeom>
            <a:noFill/>
            <a:ln>
              <a:noFill/>
            </a:ln>
          </p:spPr>
        </p:pic>
        <p:sp>
          <p:nvSpPr>
            <p:cNvPr id="229" name="Google Shape;229;p7"/>
            <p:cNvSpPr txBox="1"/>
            <p:nvPr/>
          </p:nvSpPr>
          <p:spPr>
            <a:xfrm>
              <a:off x="7855830" y="1339070"/>
              <a:ext cx="242886" cy="248197"/>
            </a:xfrm>
            <a:prstGeom prst="rect">
              <a:avLst/>
            </a:prstGeom>
            <a:noFill/>
            <a:ln>
              <a:noFill/>
            </a:ln>
          </p:spPr>
          <p:txBody>
            <a:bodyPr anchorCtr="0" anchor="t" bIns="45700" lIns="91425" spcFirstLastPara="1" rIns="91425" wrap="square" tIns="45700">
              <a:normAutofit/>
            </a:bodyPr>
            <a:lstStyle/>
            <a:p>
              <a:pPr indent="0" lvl="0" marL="0" marR="0" rtl="0" algn="ctr">
                <a:lnSpc>
                  <a:spcPct val="90000"/>
                </a:lnSpc>
                <a:spcBef>
                  <a:spcPts val="0"/>
                </a:spcBef>
                <a:spcAft>
                  <a:spcPts val="0"/>
                </a:spcAft>
                <a:buClr>
                  <a:schemeClr val="lt1"/>
                </a:buClr>
                <a:buSzPts val="1000"/>
                <a:buFont typeface="Arial"/>
                <a:buNone/>
              </a:pPr>
              <a:r>
                <a:rPr b="1" i="0" lang="cs-CZ" sz="1000" u="none" cap="none" strike="noStrike">
                  <a:solidFill>
                    <a:schemeClr val="lt1"/>
                  </a:solidFill>
                  <a:latin typeface="Arial Black"/>
                  <a:ea typeface="Arial Black"/>
                  <a:cs typeface="Arial Black"/>
                  <a:sym typeface="Arial Black"/>
                </a:rPr>
                <a:t>2</a:t>
              </a:r>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pic>
        <p:nvPicPr>
          <p:cNvPr id="235" name="Google Shape;235;p8"/>
          <p:cNvPicPr preferRelativeResize="0"/>
          <p:nvPr/>
        </p:nvPicPr>
        <p:blipFill rotWithShape="1">
          <a:blip r:embed="rId3">
            <a:alphaModFix/>
          </a:blip>
          <a:srcRect b="0" l="0" r="0" t="0"/>
          <a:stretch/>
        </p:blipFill>
        <p:spPr>
          <a:xfrm>
            <a:off x="719137" y="7277313"/>
            <a:ext cx="6121400" cy="2349500"/>
          </a:xfrm>
          <a:prstGeom prst="rect">
            <a:avLst/>
          </a:prstGeom>
          <a:noFill/>
          <a:ln>
            <a:noFill/>
          </a:ln>
        </p:spPr>
      </p:pic>
      <p:pic>
        <p:nvPicPr>
          <p:cNvPr id="236" name="Google Shape;236;p8"/>
          <p:cNvPicPr preferRelativeResize="0"/>
          <p:nvPr/>
        </p:nvPicPr>
        <p:blipFill rotWithShape="1">
          <a:blip r:embed="rId3">
            <a:alphaModFix/>
          </a:blip>
          <a:srcRect b="0" l="0" r="0" t="0"/>
          <a:stretch/>
        </p:blipFill>
        <p:spPr>
          <a:xfrm>
            <a:off x="719137" y="4723684"/>
            <a:ext cx="6121400" cy="2349500"/>
          </a:xfrm>
          <a:prstGeom prst="rect">
            <a:avLst/>
          </a:prstGeom>
          <a:noFill/>
          <a:ln>
            <a:noFill/>
          </a:ln>
        </p:spPr>
      </p:pic>
      <p:pic>
        <p:nvPicPr>
          <p:cNvPr id="237" name="Google Shape;237;p8"/>
          <p:cNvPicPr preferRelativeResize="0"/>
          <p:nvPr/>
        </p:nvPicPr>
        <p:blipFill rotWithShape="1">
          <a:blip r:embed="rId3">
            <a:alphaModFix/>
          </a:blip>
          <a:srcRect b="0" l="0" r="0" t="0"/>
          <a:stretch/>
        </p:blipFill>
        <p:spPr>
          <a:xfrm>
            <a:off x="719137" y="2170055"/>
            <a:ext cx="6121400" cy="2349500"/>
          </a:xfrm>
          <a:prstGeom prst="rect">
            <a:avLst/>
          </a:prstGeom>
          <a:noFill/>
          <a:ln>
            <a:noFill/>
          </a:ln>
        </p:spPr>
      </p:pic>
      <p:pic>
        <p:nvPicPr>
          <p:cNvPr id="238" name="Google Shape;238;p8"/>
          <p:cNvPicPr preferRelativeResize="0"/>
          <p:nvPr/>
        </p:nvPicPr>
        <p:blipFill rotWithShape="1">
          <a:blip r:embed="rId4">
            <a:alphaModFix/>
          </a:blip>
          <a:srcRect b="0" l="0" r="0" t="0"/>
          <a:stretch/>
        </p:blipFill>
        <p:spPr>
          <a:xfrm>
            <a:off x="2181973" y="993846"/>
            <a:ext cx="584200" cy="647700"/>
          </a:xfrm>
          <a:prstGeom prst="rect">
            <a:avLst/>
          </a:prstGeom>
          <a:noFill/>
          <a:ln>
            <a:noFill/>
          </a:ln>
        </p:spPr>
      </p:pic>
      <p:sp>
        <p:nvSpPr>
          <p:cNvPr id="239" name="Google Shape;239;p8"/>
          <p:cNvSpPr txBox="1"/>
          <p:nvPr>
            <p:ph type="ctrTitle"/>
          </p:nvPr>
        </p:nvSpPr>
        <p:spPr>
          <a:xfrm>
            <a:off x="2913544" y="931333"/>
            <a:ext cx="2528252" cy="785427"/>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rgbClr val="CC0000"/>
              </a:buClr>
              <a:buSzPts val="2160"/>
              <a:buFont typeface="Arial Black"/>
              <a:buNone/>
            </a:pPr>
            <a:r>
              <a:rPr lang="cs-CZ" sz="2160"/>
              <a:t>HOAX </a:t>
            </a:r>
            <a:br>
              <a:rPr lang="cs-CZ" sz="2160"/>
            </a:br>
            <a:r>
              <a:rPr lang="cs-CZ" sz="2160"/>
              <a:t>KORONAVIRUS</a:t>
            </a:r>
            <a:endParaRPr sz="2160"/>
          </a:p>
        </p:txBody>
      </p:sp>
      <p:sp>
        <p:nvSpPr>
          <p:cNvPr id="240" name="Google Shape;240;p8"/>
          <p:cNvSpPr txBox="1"/>
          <p:nvPr/>
        </p:nvSpPr>
        <p:spPr>
          <a:xfrm>
            <a:off x="1338958" y="10331628"/>
            <a:ext cx="4881758" cy="120546"/>
          </a:xfrm>
          <a:prstGeom prst="rect">
            <a:avLst/>
          </a:prstGeom>
          <a:noFill/>
          <a:ln>
            <a:noFill/>
          </a:ln>
        </p:spPr>
        <p:txBody>
          <a:bodyPr anchorCtr="0" anchor="t" bIns="0" lIns="0" spcFirstLastPara="1" rIns="0" wrap="square" tIns="12700">
            <a:spAutoFit/>
          </a:bodyPr>
          <a:lstStyle/>
          <a:p>
            <a:pPr indent="0" lvl="0" marL="0" marR="0" rtl="0" algn="ctr">
              <a:spcBef>
                <a:spcPts val="0"/>
              </a:spcBef>
              <a:spcAft>
                <a:spcPts val="0"/>
              </a:spcAft>
              <a:buNone/>
            </a:pPr>
            <a:r>
              <a:rPr b="1" i="0" lang="cs-CZ" sz="700" u="none" cap="none" strike="noStrike">
                <a:solidFill>
                  <a:srgbClr val="B9C7D4"/>
                </a:solidFill>
                <a:latin typeface="Arial"/>
                <a:ea typeface="Arial"/>
                <a:cs typeface="Arial"/>
                <a:sym typeface="Arial"/>
              </a:rPr>
              <a:t>Zdroj: </a:t>
            </a:r>
            <a:r>
              <a:rPr b="1" i="0" lang="cs-CZ" sz="700" u="sng" cap="none" strike="noStrike">
                <a:solidFill>
                  <a:srgbClr val="B9C7D4"/>
                </a:solidFill>
                <a:latin typeface="Arial"/>
                <a:ea typeface="Arial"/>
                <a:cs typeface="Arial"/>
                <a:sym typeface="Arial"/>
                <a:hlinkClick r:id="rId5">
                  <a:extLst>
                    <a:ext uri="{A12FA001-AC4F-418D-AE19-62706E023703}">
                      <ahyp:hlinkClr val="tx"/>
                    </a:ext>
                  </a:extLst>
                </a:hlinkClick>
              </a:rPr>
              <a:t>Hoax | HOAX - Medicína, zdraví | Rada synovce o COVID19</a:t>
            </a:r>
            <a:endParaRPr b="1" i="0" sz="700" u="none" cap="none" strike="noStrike">
              <a:solidFill>
                <a:srgbClr val="B9C7D4"/>
              </a:solidFill>
              <a:latin typeface="Arial"/>
              <a:ea typeface="Arial"/>
              <a:cs typeface="Arial"/>
              <a:sym typeface="Arial"/>
            </a:endParaRPr>
          </a:p>
        </p:txBody>
      </p:sp>
      <p:sp>
        <p:nvSpPr>
          <p:cNvPr id="241" name="Google Shape;241;p8"/>
          <p:cNvSpPr txBox="1"/>
          <p:nvPr/>
        </p:nvSpPr>
        <p:spPr>
          <a:xfrm>
            <a:off x="981776" y="7955720"/>
            <a:ext cx="5747498" cy="130997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100"/>
              <a:buFont typeface="Arial"/>
              <a:buNone/>
            </a:pPr>
            <a:r>
              <a:rPr b="1" i="0" lang="cs-CZ" sz="2100" u="none" cap="none" strike="noStrike">
                <a:solidFill>
                  <a:schemeClr val="dk1"/>
                </a:solidFill>
                <a:latin typeface="Georgia"/>
                <a:ea typeface="Georgia"/>
                <a:cs typeface="Georgia"/>
                <a:sym typeface="Georgia"/>
              </a:rPr>
              <a:t>Doporučení lékaře ohledně koronaviru:</a:t>
            </a:r>
            <a:endParaRPr/>
          </a:p>
          <a:p>
            <a:pPr indent="0" lvl="0" marL="0" marR="0" rtl="0" algn="l">
              <a:lnSpc>
                <a:spcPct val="90000"/>
              </a:lnSpc>
              <a:spcBef>
                <a:spcPts val="827"/>
              </a:spcBef>
              <a:spcAft>
                <a:spcPts val="0"/>
              </a:spcAft>
              <a:buClr>
                <a:schemeClr val="dk1"/>
              </a:buClr>
              <a:buSzPts val="800"/>
              <a:buFont typeface="Arial"/>
              <a:buNone/>
            </a:pPr>
            <a:r>
              <a:rPr b="0" i="0" lang="cs-CZ" sz="800" u="none" cap="none" strike="noStrike">
                <a:solidFill>
                  <a:schemeClr val="dk1"/>
                </a:solidFill>
                <a:latin typeface="Georgia"/>
                <a:ea typeface="Georgia"/>
                <a:cs typeface="Georgia"/>
                <a:sym typeface="Georgia"/>
              </a:rPr>
              <a:t> 1. Je dostatečně velký (průměr virové buňky je asi 400-500 nm), takže ji může filtrovat jakákoli běžná maska (nejen model N95). Pokud však infikovaná osoba kýchne, virus se rozšíří na vzdálenost asi 3 metry, než spadne na zem a tam zůstane.</a:t>
            </a:r>
            <a:endParaRPr/>
          </a:p>
          <a:p>
            <a:pPr indent="0" lvl="0" marL="0" marR="0" rtl="0" algn="l">
              <a:lnSpc>
                <a:spcPct val="90000"/>
              </a:lnSpc>
              <a:spcBef>
                <a:spcPts val="827"/>
              </a:spcBef>
              <a:spcAft>
                <a:spcPts val="0"/>
              </a:spcAft>
              <a:buClr>
                <a:schemeClr val="dk1"/>
              </a:buClr>
              <a:buSzPts val="800"/>
              <a:buFont typeface="Arial"/>
              <a:buNone/>
            </a:pPr>
            <a:r>
              <a:rPr b="0" i="0" lang="cs-CZ" sz="800" u="none" cap="none" strike="noStrike">
                <a:solidFill>
                  <a:schemeClr val="dk1"/>
                </a:solidFill>
                <a:latin typeface="Georgia"/>
                <a:ea typeface="Georgia"/>
                <a:cs typeface="Georgia"/>
                <a:sym typeface="Georgia"/>
              </a:rPr>
              <a:t>2. Jakmile je na povrchu kovu, žije alespoň 12 hodin. Nezapomeňte proto, že pokud se dotknete jakéhokoli kovového povrchu, důkladně si musíte umýt ruce mýdlem.</a:t>
            </a:r>
            <a:endParaRPr/>
          </a:p>
          <a:p>
            <a:pPr indent="0" lvl="0" marL="0" marR="0" rtl="0" algn="l">
              <a:lnSpc>
                <a:spcPct val="90000"/>
              </a:lnSpc>
              <a:spcBef>
                <a:spcPts val="827"/>
              </a:spcBef>
              <a:spcAft>
                <a:spcPts val="0"/>
              </a:spcAft>
              <a:buClr>
                <a:schemeClr val="dk1"/>
              </a:buClr>
              <a:buSzPts val="800"/>
              <a:buFont typeface="Arial"/>
              <a:buNone/>
            </a:pPr>
            <a:r>
              <a:rPr b="0" i="0" lang="cs-CZ" sz="800" u="none" cap="none" strike="noStrike">
                <a:solidFill>
                  <a:schemeClr val="dk1"/>
                </a:solidFill>
                <a:latin typeface="Georgia"/>
                <a:ea typeface="Georgia"/>
                <a:cs typeface="Georgia"/>
                <a:sym typeface="Georgia"/>
              </a:rPr>
              <a:t>3. Virus může zůstat aktivní na tkáni, oděvu 6 až 12 hodin. Běžné prací prostředky by měly virus zabít.</a:t>
            </a:r>
            <a:endParaRPr/>
          </a:p>
        </p:txBody>
      </p:sp>
      <p:sp>
        <p:nvSpPr>
          <p:cNvPr id="242" name="Google Shape;242;p8"/>
          <p:cNvSpPr txBox="1"/>
          <p:nvPr/>
        </p:nvSpPr>
        <p:spPr>
          <a:xfrm>
            <a:off x="981776" y="2882087"/>
            <a:ext cx="5611529" cy="130923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800"/>
              <a:buFont typeface="Arial"/>
              <a:buNone/>
            </a:pPr>
            <a:r>
              <a:rPr b="0" i="0" lang="cs-CZ" sz="800" u="none" cap="none" strike="noStrike">
                <a:solidFill>
                  <a:schemeClr val="dk1"/>
                </a:solidFill>
                <a:latin typeface="Georgia"/>
                <a:ea typeface="Georgia"/>
                <a:cs typeface="Georgia"/>
                <a:sym typeface="Georgia"/>
              </a:rPr>
              <a:t>Synovec jednoho z mých spolužáků úspěšně vystudoval vysokou školu a nyní pracuje v nemocnici v Shenzhenu. Zapojil se do studie virové pneumonie ve Wu-chanu.</a:t>
            </a:r>
            <a:endParaRPr/>
          </a:p>
          <a:p>
            <a:pPr indent="0" lvl="0" marL="0" marR="0" rtl="0" algn="l">
              <a:lnSpc>
                <a:spcPct val="90000"/>
              </a:lnSpc>
              <a:spcBef>
                <a:spcPts val="827"/>
              </a:spcBef>
              <a:spcAft>
                <a:spcPts val="0"/>
              </a:spcAft>
              <a:buClr>
                <a:schemeClr val="dk1"/>
              </a:buClr>
              <a:buSzPts val="800"/>
              <a:buFont typeface="Arial"/>
              <a:buNone/>
            </a:pPr>
            <a:r>
              <a:rPr b="0" i="0" lang="cs-CZ" sz="800" u="none" cap="none" strike="noStrike">
                <a:solidFill>
                  <a:schemeClr val="dk1"/>
                </a:solidFill>
                <a:latin typeface="Georgia"/>
                <a:ea typeface="Georgia"/>
                <a:cs typeface="Georgia"/>
                <a:sym typeface="Georgia"/>
              </a:rPr>
              <a:t>Zavolal mi a požádal mě, abych řekl přátelům:</a:t>
            </a:r>
            <a:endParaRPr/>
          </a:p>
          <a:p>
            <a:pPr indent="0" lvl="0" marL="0" marR="0" rtl="0" algn="l">
              <a:lnSpc>
                <a:spcPct val="90000"/>
              </a:lnSpc>
              <a:spcBef>
                <a:spcPts val="827"/>
              </a:spcBef>
              <a:spcAft>
                <a:spcPts val="0"/>
              </a:spcAft>
              <a:buClr>
                <a:schemeClr val="dk1"/>
              </a:buClr>
              <a:buSzPts val="800"/>
              <a:buFont typeface="Arial"/>
              <a:buNone/>
            </a:pPr>
            <a:r>
              <a:rPr b="0" i="0" lang="cs-CZ" sz="800" u="none" cap="none" strike="noStrike">
                <a:solidFill>
                  <a:schemeClr val="dk1"/>
                </a:solidFill>
                <a:latin typeface="Georgia"/>
                <a:ea typeface="Georgia"/>
                <a:cs typeface="Georgia"/>
                <a:sym typeface="Georgia"/>
              </a:rPr>
              <a:t>Pokud máte rýmu a kašel — nejedná se o pneumonii coronaviru, protože pneumonie coronaviru se projevuje suchým kašlem bez nachlazení!</a:t>
            </a:r>
            <a:endParaRPr/>
          </a:p>
          <a:p>
            <a:pPr indent="0" lvl="0" marL="0" marR="0" rtl="0" algn="l">
              <a:lnSpc>
                <a:spcPct val="90000"/>
              </a:lnSpc>
              <a:spcBef>
                <a:spcPts val="827"/>
              </a:spcBef>
              <a:spcAft>
                <a:spcPts val="0"/>
              </a:spcAft>
              <a:buClr>
                <a:schemeClr val="dk1"/>
              </a:buClr>
              <a:buSzPts val="800"/>
              <a:buFont typeface="Arial"/>
              <a:buNone/>
            </a:pPr>
            <a:r>
              <a:rPr b="0" i="0" lang="cs-CZ" sz="800" u="none" cap="none" strike="noStrike">
                <a:solidFill>
                  <a:schemeClr val="dk1"/>
                </a:solidFill>
                <a:latin typeface="Georgia"/>
                <a:ea typeface="Georgia"/>
                <a:cs typeface="Georgia"/>
                <a:sym typeface="Georgia"/>
              </a:rPr>
              <a:t>Toto je nejjednodušší způsob identifikace.</a:t>
            </a:r>
            <a:endParaRPr/>
          </a:p>
          <a:p>
            <a:pPr indent="0" lvl="0" marL="0" marR="0" rtl="0" algn="l">
              <a:lnSpc>
                <a:spcPct val="90000"/>
              </a:lnSpc>
              <a:spcBef>
                <a:spcPts val="827"/>
              </a:spcBef>
              <a:spcAft>
                <a:spcPts val="0"/>
              </a:spcAft>
              <a:buClr>
                <a:schemeClr val="dk1"/>
              </a:buClr>
              <a:buSzPts val="800"/>
              <a:buFont typeface="Arial"/>
              <a:buNone/>
            </a:pPr>
            <a:r>
              <a:rPr b="0" i="0" lang="cs-CZ" sz="800" u="none" cap="none" strike="noStrike">
                <a:solidFill>
                  <a:schemeClr val="dk1"/>
                </a:solidFill>
                <a:latin typeface="Georgia"/>
                <a:ea typeface="Georgia"/>
                <a:cs typeface="Georgia"/>
                <a:sym typeface="Georgia"/>
              </a:rPr>
              <a:t>Předejte informaci svým přátelům, aby se dozvěděli více o identifikaci a prevenci.</a:t>
            </a:r>
            <a:endParaRPr/>
          </a:p>
        </p:txBody>
      </p:sp>
      <p:sp>
        <p:nvSpPr>
          <p:cNvPr id="243" name="Google Shape;243;p8"/>
          <p:cNvSpPr txBox="1"/>
          <p:nvPr/>
        </p:nvSpPr>
        <p:spPr>
          <a:xfrm>
            <a:off x="981776" y="5345113"/>
            <a:ext cx="5611529" cy="1641843"/>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800"/>
              <a:buFont typeface="Arial"/>
              <a:buNone/>
            </a:pPr>
            <a:r>
              <a:rPr b="0" i="0" lang="cs-CZ" sz="800" u="none" cap="none" strike="noStrike">
                <a:solidFill>
                  <a:schemeClr val="dk1"/>
                </a:solidFill>
                <a:latin typeface="Georgia"/>
                <a:ea typeface="Georgia"/>
                <a:cs typeface="Georgia"/>
                <a:sym typeface="Georgia"/>
              </a:rPr>
              <a:t>Odkaz na Dean Repost</a:t>
            </a:r>
            <a:endParaRPr b="0" i="0" sz="800" u="none" cap="none" strike="noStrike">
              <a:solidFill>
                <a:schemeClr val="dk1"/>
              </a:solidFill>
              <a:latin typeface="Georgia"/>
              <a:ea typeface="Georgia"/>
              <a:cs typeface="Georgia"/>
              <a:sym typeface="Georgia"/>
            </a:endParaRPr>
          </a:p>
          <a:p>
            <a:pPr indent="0" lvl="0" marL="0" marR="0" rtl="0" algn="l">
              <a:lnSpc>
                <a:spcPct val="90000"/>
              </a:lnSpc>
              <a:spcBef>
                <a:spcPts val="827"/>
              </a:spcBef>
              <a:spcAft>
                <a:spcPts val="0"/>
              </a:spcAft>
              <a:buClr>
                <a:schemeClr val="dk1"/>
              </a:buClr>
              <a:buSzPts val="800"/>
              <a:buFont typeface="Arial"/>
              <a:buNone/>
            </a:pPr>
            <a:r>
              <a:rPr b="0" i="0" lang="cs-CZ" sz="800" u="none" cap="none" strike="noStrike">
                <a:solidFill>
                  <a:schemeClr val="dk1"/>
                </a:solidFill>
                <a:latin typeface="Georgia"/>
                <a:ea typeface="Georgia"/>
                <a:cs typeface="Georgia"/>
                <a:sym typeface="Georgia"/>
              </a:rPr>
              <a:t>Tento virus Wu-chan není odolný vůči teplu, zahyne při teplotě 26–27 stupňů C. Proto pijte  více horké vody.</a:t>
            </a:r>
            <a:endParaRPr/>
          </a:p>
          <a:p>
            <a:pPr indent="0" lvl="0" marL="0" marR="0" rtl="0" algn="l">
              <a:lnSpc>
                <a:spcPct val="90000"/>
              </a:lnSpc>
              <a:spcBef>
                <a:spcPts val="827"/>
              </a:spcBef>
              <a:spcAft>
                <a:spcPts val="0"/>
              </a:spcAft>
              <a:buClr>
                <a:schemeClr val="dk1"/>
              </a:buClr>
              <a:buSzPts val="800"/>
              <a:buFont typeface="Arial"/>
              <a:buNone/>
            </a:pPr>
            <a:r>
              <a:rPr b="0" i="0" lang="cs-CZ" sz="800" u="none" cap="none" strike="noStrike">
                <a:solidFill>
                  <a:schemeClr val="dk1"/>
                </a:solidFill>
                <a:latin typeface="Georgia"/>
                <a:ea typeface="Georgia"/>
                <a:cs typeface="Georgia"/>
                <a:sym typeface="Georgia"/>
              </a:rPr>
              <a:t>Můžete poradit přátelům a příbuzným, aby pili více horké vody, aby se zabránilo infekci.</a:t>
            </a:r>
            <a:endParaRPr/>
          </a:p>
          <a:p>
            <a:pPr indent="0" lvl="0" marL="0" marR="0" rtl="0" algn="l">
              <a:lnSpc>
                <a:spcPct val="90000"/>
              </a:lnSpc>
              <a:spcBef>
                <a:spcPts val="827"/>
              </a:spcBef>
              <a:spcAft>
                <a:spcPts val="0"/>
              </a:spcAft>
              <a:buClr>
                <a:schemeClr val="dk1"/>
              </a:buClr>
              <a:buSzPts val="800"/>
              <a:buFont typeface="Arial"/>
              <a:buNone/>
            </a:pPr>
            <a:r>
              <a:rPr b="0" i="0" lang="cs-CZ" sz="800" u="none" cap="none" strike="noStrike">
                <a:solidFill>
                  <a:schemeClr val="dk1"/>
                </a:solidFill>
                <a:latin typeface="Georgia"/>
                <a:ea typeface="Georgia"/>
                <a:cs typeface="Georgia"/>
                <a:sym typeface="Georgia"/>
              </a:rPr>
              <a:t>Choďte častěji na slunce, pijte horkou vodu.</a:t>
            </a:r>
            <a:endParaRPr/>
          </a:p>
          <a:p>
            <a:pPr indent="0" lvl="0" marL="0" marR="0" rtl="0" algn="l">
              <a:lnSpc>
                <a:spcPct val="90000"/>
              </a:lnSpc>
              <a:spcBef>
                <a:spcPts val="827"/>
              </a:spcBef>
              <a:spcAft>
                <a:spcPts val="0"/>
              </a:spcAft>
              <a:buClr>
                <a:schemeClr val="dk1"/>
              </a:buClr>
              <a:buSzPts val="800"/>
              <a:buFont typeface="Arial"/>
              <a:buNone/>
            </a:pPr>
            <a:r>
              <a:rPr b="0" i="0" lang="cs-CZ" sz="800" u="none" cap="none" strike="noStrike">
                <a:solidFill>
                  <a:schemeClr val="dk1"/>
                </a:solidFill>
                <a:latin typeface="Georgia"/>
                <a:ea typeface="Georgia"/>
                <a:cs typeface="Georgia"/>
                <a:sym typeface="Georgia"/>
              </a:rPr>
              <a:t>Není to lék, ale je to užitečné, nepoškozuje tělo.</a:t>
            </a:r>
            <a:endParaRPr/>
          </a:p>
          <a:p>
            <a:pPr indent="0" lvl="0" marL="0" marR="0" rtl="0" algn="l">
              <a:lnSpc>
                <a:spcPct val="90000"/>
              </a:lnSpc>
              <a:spcBef>
                <a:spcPts val="827"/>
              </a:spcBef>
              <a:spcAft>
                <a:spcPts val="0"/>
              </a:spcAft>
              <a:buClr>
                <a:schemeClr val="dk1"/>
              </a:buClr>
              <a:buSzPts val="800"/>
              <a:buFont typeface="Arial"/>
              <a:buNone/>
            </a:pPr>
            <a:r>
              <a:rPr b="0" i="0" lang="cs-CZ" sz="800" u="none" cap="none" strike="noStrike">
                <a:solidFill>
                  <a:schemeClr val="dk1"/>
                </a:solidFill>
                <a:latin typeface="Georgia"/>
                <a:ea typeface="Georgia"/>
                <a:cs typeface="Georgia"/>
                <a:sym typeface="Georgia"/>
              </a:rPr>
              <a:t>Pití horké vody je účinné proti mnoha virům.</a:t>
            </a:r>
            <a:endParaRPr/>
          </a:p>
          <a:p>
            <a:pPr indent="0" lvl="0" marL="0" marR="0" rtl="0" algn="l">
              <a:lnSpc>
                <a:spcPct val="90000"/>
              </a:lnSpc>
              <a:spcBef>
                <a:spcPts val="827"/>
              </a:spcBef>
              <a:spcAft>
                <a:spcPts val="0"/>
              </a:spcAft>
              <a:buClr>
                <a:schemeClr val="dk1"/>
              </a:buClr>
              <a:buSzPts val="800"/>
              <a:buFont typeface="Arial"/>
              <a:buNone/>
            </a:pPr>
            <a:r>
              <a:rPr b="0" i="0" lang="cs-CZ" sz="800" u="none" cap="none" strike="noStrike">
                <a:solidFill>
                  <a:schemeClr val="dk1"/>
                </a:solidFill>
                <a:latin typeface="Georgia"/>
                <a:ea typeface="Georgia"/>
                <a:cs typeface="Georgia"/>
                <a:sym typeface="Georgia"/>
              </a:rPr>
              <a:t>Vyvarujte se pití chladných nápojů, ledu, nejezte zmrzlinu...!</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pic>
        <p:nvPicPr>
          <p:cNvPr id="249" name="Google Shape;249;p9"/>
          <p:cNvPicPr preferRelativeResize="0"/>
          <p:nvPr/>
        </p:nvPicPr>
        <p:blipFill rotWithShape="1">
          <a:blip r:embed="rId3">
            <a:alphaModFix/>
          </a:blip>
          <a:srcRect b="0" l="0" r="0" t="0"/>
          <a:stretch/>
        </p:blipFill>
        <p:spPr>
          <a:xfrm>
            <a:off x="719137" y="6192166"/>
            <a:ext cx="6121400" cy="4076700"/>
          </a:xfrm>
          <a:prstGeom prst="rect">
            <a:avLst/>
          </a:prstGeom>
          <a:noFill/>
          <a:ln>
            <a:noFill/>
          </a:ln>
        </p:spPr>
      </p:pic>
      <p:pic>
        <p:nvPicPr>
          <p:cNvPr id="250" name="Google Shape;250;p9"/>
          <p:cNvPicPr preferRelativeResize="0"/>
          <p:nvPr/>
        </p:nvPicPr>
        <p:blipFill rotWithShape="1">
          <a:blip r:embed="rId4">
            <a:alphaModFix/>
          </a:blip>
          <a:srcRect b="0" l="0" r="0" t="0"/>
          <a:stretch/>
        </p:blipFill>
        <p:spPr>
          <a:xfrm>
            <a:off x="615812" y="1998651"/>
            <a:ext cx="6121400" cy="3911600"/>
          </a:xfrm>
          <a:prstGeom prst="rect">
            <a:avLst/>
          </a:prstGeom>
          <a:noFill/>
          <a:ln>
            <a:noFill/>
          </a:ln>
        </p:spPr>
      </p:pic>
      <p:sp>
        <p:nvSpPr>
          <p:cNvPr id="251" name="Google Shape;251;p9"/>
          <p:cNvSpPr txBox="1"/>
          <p:nvPr/>
        </p:nvSpPr>
        <p:spPr>
          <a:xfrm>
            <a:off x="892284" y="2132007"/>
            <a:ext cx="5775106" cy="323165"/>
          </a:xfrm>
          <a:prstGeom prst="rect">
            <a:avLst/>
          </a:prstGeom>
          <a:noFill/>
          <a:ln>
            <a:noFill/>
          </a:ln>
        </p:spPr>
        <p:txBody>
          <a:bodyPr anchorCtr="0" anchor="t" bIns="0" lIns="0" spcFirstLastPara="1" rIns="0" wrap="square" tIns="15225">
            <a:spAutoFit/>
          </a:bodyPr>
          <a:lstStyle/>
          <a:p>
            <a:pPr indent="0" lvl="0" marL="0" marR="0" rtl="0" algn="ctr">
              <a:spcBef>
                <a:spcPts val="0"/>
              </a:spcBef>
              <a:spcAft>
                <a:spcPts val="0"/>
              </a:spcAft>
              <a:buNone/>
            </a:pPr>
            <a:r>
              <a:rPr b="1" i="0" lang="cs-CZ" sz="1000" u="none" cap="none" strike="noStrike">
                <a:solidFill>
                  <a:schemeClr val="lt1"/>
                </a:solidFill>
                <a:latin typeface="Arial"/>
                <a:ea typeface="Arial"/>
                <a:cs typeface="Arial"/>
                <a:sym typeface="Arial"/>
              </a:rPr>
              <a:t>Tvůj prarodič ti  právě poslal e-mailem výše uvedený text. Tvým úkolem je text si ověřit. </a:t>
            </a:r>
            <a:endParaRPr/>
          </a:p>
          <a:p>
            <a:pPr indent="0" lvl="0" marL="0" marR="0" rtl="0" algn="ctr">
              <a:spcBef>
                <a:spcPts val="0"/>
              </a:spcBef>
              <a:spcAft>
                <a:spcPts val="0"/>
              </a:spcAft>
              <a:buNone/>
            </a:pPr>
            <a:r>
              <a:rPr b="1" i="0" lang="cs-CZ" sz="1000" u="none" cap="none" strike="noStrike">
                <a:solidFill>
                  <a:schemeClr val="lt1"/>
                </a:solidFill>
                <a:latin typeface="Arial"/>
                <a:ea typeface="Arial"/>
                <a:cs typeface="Arial"/>
                <a:sym typeface="Arial"/>
              </a:rPr>
              <a:t>Při ověřování použij postup 5 klíčových otázek. </a:t>
            </a:r>
            <a:endParaRPr/>
          </a:p>
        </p:txBody>
      </p:sp>
      <p:grpSp>
        <p:nvGrpSpPr>
          <p:cNvPr id="252" name="Google Shape;252;p9"/>
          <p:cNvGrpSpPr/>
          <p:nvPr/>
        </p:nvGrpSpPr>
        <p:grpSpPr>
          <a:xfrm>
            <a:off x="220937" y="1998663"/>
            <a:ext cx="242886" cy="248197"/>
            <a:chOff x="7855830" y="1339070"/>
            <a:chExt cx="242886" cy="248197"/>
          </a:xfrm>
        </p:grpSpPr>
        <p:pic>
          <p:nvPicPr>
            <p:cNvPr id="253" name="Google Shape;253;p9"/>
            <p:cNvPicPr preferRelativeResize="0"/>
            <p:nvPr/>
          </p:nvPicPr>
          <p:blipFill rotWithShape="1">
            <a:blip r:embed="rId5">
              <a:alphaModFix/>
            </a:blip>
            <a:srcRect b="0" l="0" r="0" t="0"/>
            <a:stretch/>
          </p:blipFill>
          <p:spPr>
            <a:xfrm>
              <a:off x="7869323" y="1342964"/>
              <a:ext cx="215900" cy="215900"/>
            </a:xfrm>
            <a:prstGeom prst="rect">
              <a:avLst/>
            </a:prstGeom>
            <a:noFill/>
            <a:ln>
              <a:noFill/>
            </a:ln>
          </p:spPr>
        </p:pic>
        <p:sp>
          <p:nvSpPr>
            <p:cNvPr id="254" name="Google Shape;254;p9"/>
            <p:cNvSpPr txBox="1"/>
            <p:nvPr/>
          </p:nvSpPr>
          <p:spPr>
            <a:xfrm>
              <a:off x="7855830" y="1339070"/>
              <a:ext cx="242886" cy="248197"/>
            </a:xfrm>
            <a:prstGeom prst="rect">
              <a:avLst/>
            </a:prstGeom>
            <a:noFill/>
            <a:ln>
              <a:noFill/>
            </a:ln>
          </p:spPr>
          <p:txBody>
            <a:bodyPr anchorCtr="0" anchor="t" bIns="45700" lIns="91425" spcFirstLastPara="1" rIns="91425" wrap="square" tIns="45700">
              <a:normAutofit/>
            </a:bodyPr>
            <a:lstStyle/>
            <a:p>
              <a:pPr indent="0" lvl="0" marL="0" marR="0" rtl="0" algn="ctr">
                <a:lnSpc>
                  <a:spcPct val="90000"/>
                </a:lnSpc>
                <a:spcBef>
                  <a:spcPts val="0"/>
                </a:spcBef>
                <a:spcAft>
                  <a:spcPts val="0"/>
                </a:spcAft>
                <a:buClr>
                  <a:schemeClr val="lt1"/>
                </a:buClr>
                <a:buSzPts val="1000"/>
                <a:buFont typeface="Arial"/>
                <a:buNone/>
              </a:pPr>
              <a:r>
                <a:rPr b="1" i="0" lang="cs-CZ" sz="1000" u="none" cap="none" strike="noStrike">
                  <a:solidFill>
                    <a:schemeClr val="lt1"/>
                  </a:solidFill>
                  <a:latin typeface="Arial Black"/>
                  <a:ea typeface="Arial Black"/>
                  <a:cs typeface="Arial Black"/>
                  <a:sym typeface="Arial Black"/>
                </a:rPr>
                <a:t>1</a:t>
              </a:r>
              <a:endParaRPr/>
            </a:p>
          </p:txBody>
        </p:sp>
      </p:grpSp>
      <p:sp>
        <p:nvSpPr>
          <p:cNvPr id="255" name="Google Shape;255;p9"/>
          <p:cNvSpPr txBox="1"/>
          <p:nvPr/>
        </p:nvSpPr>
        <p:spPr>
          <a:xfrm>
            <a:off x="892284" y="6348292"/>
            <a:ext cx="5775106" cy="477054"/>
          </a:xfrm>
          <a:prstGeom prst="rect">
            <a:avLst/>
          </a:prstGeom>
          <a:noFill/>
          <a:ln>
            <a:noFill/>
          </a:ln>
        </p:spPr>
        <p:txBody>
          <a:bodyPr anchorCtr="0" anchor="t" bIns="0" lIns="0" spcFirstLastPara="1" rIns="0" wrap="square" tIns="15225">
            <a:spAutoFit/>
          </a:bodyPr>
          <a:lstStyle/>
          <a:p>
            <a:pPr indent="0" lvl="0" marL="0" marR="0" rtl="0" algn="ctr">
              <a:spcBef>
                <a:spcPts val="0"/>
              </a:spcBef>
              <a:spcAft>
                <a:spcPts val="0"/>
              </a:spcAft>
              <a:buNone/>
            </a:pPr>
            <a:r>
              <a:rPr b="1" i="0" lang="cs-CZ" sz="1000" u="none" cap="none" strike="noStrike">
                <a:solidFill>
                  <a:schemeClr val="lt1"/>
                </a:solidFill>
                <a:latin typeface="Arial"/>
                <a:ea typeface="Arial"/>
                <a:cs typeface="Arial"/>
                <a:sym typeface="Arial"/>
              </a:rPr>
              <a:t>Napiš svému prarodiči na jeho e-mail odpověď, ve které mu vysvětlíš, že text není pravdivý. Dobře si formulaci rozmysli, tvým cílem není prarodiče ponížit nebo se s ním pohádat, ale věcně mu vysvětlit, v čem se text mýlí s odkazem na zdroje. Poraď mu, jak příště postupovat. </a:t>
            </a:r>
            <a:endParaRPr/>
          </a:p>
        </p:txBody>
      </p:sp>
      <p:grpSp>
        <p:nvGrpSpPr>
          <p:cNvPr id="256" name="Google Shape;256;p9"/>
          <p:cNvGrpSpPr/>
          <p:nvPr/>
        </p:nvGrpSpPr>
        <p:grpSpPr>
          <a:xfrm>
            <a:off x="220937" y="6192166"/>
            <a:ext cx="242886" cy="248197"/>
            <a:chOff x="7855830" y="1339070"/>
            <a:chExt cx="242886" cy="248197"/>
          </a:xfrm>
        </p:grpSpPr>
        <p:pic>
          <p:nvPicPr>
            <p:cNvPr id="257" name="Google Shape;257;p9"/>
            <p:cNvPicPr preferRelativeResize="0"/>
            <p:nvPr/>
          </p:nvPicPr>
          <p:blipFill rotWithShape="1">
            <a:blip r:embed="rId5">
              <a:alphaModFix/>
            </a:blip>
            <a:srcRect b="0" l="0" r="0" t="0"/>
            <a:stretch/>
          </p:blipFill>
          <p:spPr>
            <a:xfrm>
              <a:off x="7869323" y="1342964"/>
              <a:ext cx="215900" cy="215900"/>
            </a:xfrm>
            <a:prstGeom prst="rect">
              <a:avLst/>
            </a:prstGeom>
            <a:noFill/>
            <a:ln>
              <a:noFill/>
            </a:ln>
          </p:spPr>
        </p:pic>
        <p:sp>
          <p:nvSpPr>
            <p:cNvPr id="258" name="Google Shape;258;p9"/>
            <p:cNvSpPr txBox="1"/>
            <p:nvPr/>
          </p:nvSpPr>
          <p:spPr>
            <a:xfrm>
              <a:off x="7855830" y="1339070"/>
              <a:ext cx="242886" cy="248197"/>
            </a:xfrm>
            <a:prstGeom prst="rect">
              <a:avLst/>
            </a:prstGeom>
            <a:noFill/>
            <a:ln>
              <a:noFill/>
            </a:ln>
          </p:spPr>
          <p:txBody>
            <a:bodyPr anchorCtr="0" anchor="t" bIns="45700" lIns="91425" spcFirstLastPara="1" rIns="91425" wrap="square" tIns="45700">
              <a:normAutofit/>
            </a:bodyPr>
            <a:lstStyle/>
            <a:p>
              <a:pPr indent="0" lvl="0" marL="0" marR="0" rtl="0" algn="ctr">
                <a:lnSpc>
                  <a:spcPct val="90000"/>
                </a:lnSpc>
                <a:spcBef>
                  <a:spcPts val="0"/>
                </a:spcBef>
                <a:spcAft>
                  <a:spcPts val="0"/>
                </a:spcAft>
                <a:buClr>
                  <a:schemeClr val="lt1"/>
                </a:buClr>
                <a:buSzPts val="1000"/>
                <a:buFont typeface="Arial"/>
                <a:buNone/>
              </a:pPr>
              <a:r>
                <a:rPr b="1" i="0" lang="cs-CZ" sz="1000" u="none" cap="none" strike="noStrike">
                  <a:solidFill>
                    <a:schemeClr val="lt1"/>
                  </a:solidFill>
                  <a:latin typeface="Arial Black"/>
                  <a:ea typeface="Arial Black"/>
                  <a:cs typeface="Arial Black"/>
                  <a:sym typeface="Arial Black"/>
                </a:rPr>
                <a:t>2</a:t>
              </a:r>
              <a:endParaRPr/>
            </a:p>
          </p:txBody>
        </p:sp>
      </p:grpSp>
      <p:pic>
        <p:nvPicPr>
          <p:cNvPr id="259" name="Google Shape;259;p9"/>
          <p:cNvPicPr preferRelativeResize="0"/>
          <p:nvPr/>
        </p:nvPicPr>
        <p:blipFill rotWithShape="1">
          <a:blip r:embed="rId6">
            <a:alphaModFix/>
          </a:blip>
          <a:srcRect b="0" l="0" r="0" t="0"/>
          <a:stretch/>
        </p:blipFill>
        <p:spPr>
          <a:xfrm>
            <a:off x="2181973" y="993846"/>
            <a:ext cx="584200" cy="647700"/>
          </a:xfrm>
          <a:prstGeom prst="rect">
            <a:avLst/>
          </a:prstGeom>
          <a:noFill/>
          <a:ln>
            <a:noFill/>
          </a:ln>
        </p:spPr>
      </p:pic>
      <p:sp>
        <p:nvSpPr>
          <p:cNvPr id="260" name="Google Shape;260;p9"/>
          <p:cNvSpPr txBox="1"/>
          <p:nvPr>
            <p:ph type="ctrTitle"/>
          </p:nvPr>
        </p:nvSpPr>
        <p:spPr>
          <a:xfrm>
            <a:off x="2913544" y="931333"/>
            <a:ext cx="2528252" cy="785427"/>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rgbClr val="CC0000"/>
              </a:buClr>
              <a:buSzPts val="2160"/>
              <a:buFont typeface="Arial Black"/>
              <a:buNone/>
            </a:pPr>
            <a:r>
              <a:rPr lang="cs-CZ" sz="2160"/>
              <a:t>HOAX </a:t>
            </a:r>
            <a:br>
              <a:rPr lang="cs-CZ" sz="2160"/>
            </a:br>
            <a:r>
              <a:rPr lang="cs-CZ" sz="2160"/>
              <a:t>KORONAVIRUS</a:t>
            </a:r>
            <a:endParaRPr sz="2160"/>
          </a:p>
        </p:txBody>
      </p:sp>
    </p:spTree>
  </p:cSld>
  <p:clrMapOvr>
    <a:masterClrMapping/>
  </p:clrMapOvr>
</p:sld>
</file>

<file path=ppt/theme/theme1.xml><?xml version="1.0" encoding="utf-8"?>
<a:theme xmlns:a="http://schemas.openxmlformats.org/drawingml/2006/main" xmlns:r="http://schemas.openxmlformats.org/officeDocument/2006/relationships" name="Motiv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otiv Office">
  <a:themeElements>
    <a:clrScheme name="Motiv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2020-06-29T11:54:29Z</dcterms:created>
  <dc:creator>Ruttkayova, Zlata</dc:creator>
</cp:coreProperties>
</file>